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68" r:id="rId5"/>
    <p:sldId id="270" r:id="rId6"/>
    <p:sldId id="271" r:id="rId7"/>
    <p:sldId id="269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6905A-CE01-4E47-B683-D6ED77A6890F}" v="3" dt="2024-07-12T01:31:24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/>
    <p:restoredTop sz="94659"/>
  </p:normalViewPr>
  <p:slideViewPr>
    <p:cSldViewPr snapToGrid="0" snapToObjects="1">
      <p:cViewPr varScale="1">
        <p:scale>
          <a:sx n="80" d="100"/>
          <a:sy n="80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E10C8-F8AB-0243-B915-0F4E48D1B82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88EDF-B7F4-464D-8869-0A84A0798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082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62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3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49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81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8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1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542EE-8FFA-2B45-AB8F-A09334A7010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7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751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● 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あなたが</a:t>
            </a:r>
            <a:r>
              <a:rPr lang="ja-JP" altLang="en-US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着目した「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具体的な課題」は何ですか？</a:t>
            </a:r>
            <a:endParaRPr kumimoji="1" lang="en-US" altLang="ja-JP" sz="2000" b="1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29870F-BC01-7C3A-F943-A84A027C3071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4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6C36D9-831F-4C2D-B1FF-26AAD0DB7B3E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BA81229-FAF7-EAA4-0185-F43C22C4469C}"/>
              </a:ext>
            </a:extLst>
          </p:cNvPr>
          <p:cNvSpPr txBox="1"/>
          <p:nvPr/>
        </p:nvSpPr>
        <p:spPr>
          <a:xfrm>
            <a:off x="189751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● 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「アイデア」は何ですか？どうしてそれが、あなたが着目した課題を解決できるのでしょうか？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614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AA20E3-D66C-4384-8B4C-E65844EA7370}"/>
              </a:ext>
            </a:extLst>
          </p:cNvPr>
          <p:cNvSpPr/>
          <p:nvPr/>
        </p:nvSpPr>
        <p:spPr>
          <a:xfrm>
            <a:off x="468155" y="1223682"/>
            <a:ext cx="11405597" cy="53679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lang="en-US" altLang="ja-JP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C58D4AD-F031-FF05-3111-4F5CC33282BA}"/>
              </a:ext>
            </a:extLst>
          </p:cNvPr>
          <p:cNvSpPr txBox="1"/>
          <p:nvPr/>
        </p:nvSpPr>
        <p:spPr>
          <a:xfrm>
            <a:off x="189751" y="266368"/>
            <a:ext cx="11684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2000" b="1" dirty="0"/>
              <a:t>● </a:t>
            </a:r>
            <a:r>
              <a:rPr lang="ja-JP" altLang="ja-JP" sz="18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そのアイデアをかなえるために、具体的なプランを教えてください。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「何を、誰に、どのように実施するのか」という</a:t>
            </a:r>
            <a:r>
              <a:rPr lang="ja-JP" altLang="ja-JP" sz="1800" b="1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若いアイデア</a:t>
            </a:r>
            <a:r>
              <a:rPr lang="ja-JP" altLang="ja-JP" sz="18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からの発想を期待します。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＊エントリー内容に関して権利関係の裏どりなどは必要ありませんが、審査の際実現可能性は検討します。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068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87EC19-DE0A-4548-8A37-414AD2E71692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C42BC7-5B55-FD2F-4152-D533B646B964}"/>
              </a:ext>
            </a:extLst>
          </p:cNvPr>
          <p:cNvSpPr txBox="1"/>
          <p:nvPr/>
        </p:nvSpPr>
        <p:spPr>
          <a:xfrm>
            <a:off x="189751" y="266368"/>
            <a:ext cx="1168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● 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このアイデアは、どうして</a:t>
            </a:r>
            <a:r>
              <a:rPr lang="ja-JP" altLang="en-US" b="1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ボーダレス・ジャパンおよび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LIB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が行うべきだと考えるか教えてください。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endParaRPr kumimoji="1"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129689195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2816714-5082-48b3-a3a1-320ae0eed325" xsi:nil="true"/>
    <lcf76f155ced4ddcb4097134ff3c332f xmlns="3ecd4da8-6548-4001-a7e6-d54b4dbce3f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2FCEC31D6FCEC4C8176B4E474A265AB" ma:contentTypeVersion="13" ma:contentTypeDescription="新しいドキュメントを作成します。" ma:contentTypeScope="" ma:versionID="a5e0dd34c47a95df19fa79f068690bac">
  <xsd:schema xmlns:xsd="http://www.w3.org/2001/XMLSchema" xmlns:xs="http://www.w3.org/2001/XMLSchema" xmlns:p="http://schemas.microsoft.com/office/2006/metadata/properties" xmlns:ns2="3ecd4da8-6548-4001-a7e6-d54b4dbce3fe" xmlns:ns3="e2816714-5082-48b3-a3a1-320ae0eed325" targetNamespace="http://schemas.microsoft.com/office/2006/metadata/properties" ma:root="true" ma:fieldsID="4a75fd4436e4b9d51a17a45f62ca214d" ns2:_="" ns3:_="">
    <xsd:import namespace="3ecd4da8-6548-4001-a7e6-d54b4dbce3fe"/>
    <xsd:import namespace="e2816714-5082-48b3-a3a1-320ae0eed3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d4da8-6548-4001-a7e6-d54b4dbce3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5c27a03-58ba-4ea1-b877-c9084c9cf1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16714-5082-48b3-a3a1-320ae0eed32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b837ee-3dce-498a-956f-e7e74b495b0a}" ma:internalName="TaxCatchAll" ma:showField="CatchAllData" ma:web="e2816714-5082-48b3-a3a1-320ae0eed3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AE3622-5BAF-4CF0-89BE-0988EE9E81BD}">
  <ds:schemaRefs>
    <ds:schemaRef ds:uri="http://schemas.microsoft.com/office/2006/metadata/properties"/>
    <ds:schemaRef ds:uri="http://schemas.microsoft.com/office/infopath/2007/PartnerControls"/>
    <ds:schemaRef ds:uri="4b6f8477-de5a-47b3-8b44-8284ac03fe24"/>
    <ds:schemaRef ds:uri="051c154c-0d05-4125-af69-042a0bb006ad"/>
    <ds:schemaRef ds:uri="4d359b8c-5481-4458-b75a-05b8ae11b391"/>
    <ds:schemaRef ds:uri="1dc1d5ad-f156-4cf6-ba1d-364872900e25"/>
    <ds:schemaRef ds:uri="e2816714-5082-48b3-a3a1-320ae0eed325"/>
    <ds:schemaRef ds:uri="3ecd4da8-6548-4001-a7e6-d54b4dbce3fe"/>
  </ds:schemaRefs>
</ds:datastoreItem>
</file>

<file path=customXml/itemProps2.xml><?xml version="1.0" encoding="utf-8"?>
<ds:datastoreItem xmlns:ds="http://schemas.openxmlformats.org/officeDocument/2006/customXml" ds:itemID="{A112F610-1659-4299-8E5A-767DDEF66C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1ED16F-D280-4D62-8D7F-DB3208898D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cd4da8-6548-4001-a7e6-d54b4dbce3fe"/>
    <ds:schemaRef ds:uri="e2816714-5082-48b3-a3a1-320ae0eed3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199</Words>
  <Application>Microsoft Office PowerPoint</Application>
  <PresentationFormat>ワイド画面</PresentationFormat>
  <Paragraphs>14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ACC</dc:creator>
  <cp:lastModifiedBy>大澤 綾</cp:lastModifiedBy>
  <cp:revision>71</cp:revision>
  <dcterms:created xsi:type="dcterms:W3CDTF">2020-07-02T02:25:44Z</dcterms:created>
  <dcterms:modified xsi:type="dcterms:W3CDTF">2025-07-28T08:27:39Z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0x01010092FCEC31D6FCEC4C8176B4E474A265AB</vt:lpwstr>
  </property>
  <property fmtid="{D5CDD505-2E9C-101B-9397-08002B2CF9AE}" pid="3" name="MediaServiceImageTags">
    <vt:lpwstr/>
  </property>
</Properties>
</file>