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9"/>
  </p:notesMasterIdLst>
  <p:sldIdLst>
    <p:sldId id="268" r:id="rId5"/>
    <p:sldId id="270" r:id="rId6"/>
    <p:sldId id="271" r:id="rId7"/>
    <p:sldId id="269" r:id="rId8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4F6905A-CE01-4E47-B683-D6ED77A6890F}" v="3" dt="2024-07-12T01:31:24.2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2"/>
    <p:restoredTop sz="94659"/>
  </p:normalViewPr>
  <p:slideViewPr>
    <p:cSldViewPr snapToGrid="0" snapToObjects="1">
      <p:cViewPr varScale="1">
        <p:scale>
          <a:sx n="59" d="100"/>
          <a:sy n="59" d="100"/>
        </p:scale>
        <p:origin x="940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MI OKAZAKI" userId="0316980e-dd29-4e38-837d-ceff0ed17bb7" providerId="ADAL" clId="{84F6905A-CE01-4E47-B683-D6ED77A6890F}"/>
    <pc:docChg chg="undo custSel modSld">
      <pc:chgData name="MAMI OKAZAKI" userId="0316980e-dd29-4e38-837d-ceff0ed17bb7" providerId="ADAL" clId="{84F6905A-CE01-4E47-B683-D6ED77A6890F}" dt="2024-07-12T01:31:58.503" v="63" actId="20577"/>
      <pc:docMkLst>
        <pc:docMk/>
      </pc:docMkLst>
      <pc:sldChg chg="modSp mod">
        <pc:chgData name="MAMI OKAZAKI" userId="0316980e-dd29-4e38-837d-ceff0ed17bb7" providerId="ADAL" clId="{84F6905A-CE01-4E47-B683-D6ED77A6890F}" dt="2024-07-11T05:22:01.215" v="40" actId="20577"/>
        <pc:sldMkLst>
          <pc:docMk/>
          <pc:sldMk cId="1794508827" sldId="268"/>
        </pc:sldMkLst>
        <pc:spChg chg="mod">
          <ac:chgData name="MAMI OKAZAKI" userId="0316980e-dd29-4e38-837d-ceff0ed17bb7" providerId="ADAL" clId="{84F6905A-CE01-4E47-B683-D6ED77A6890F}" dt="2024-07-11T05:22:01.215" v="40" actId="20577"/>
          <ac:spMkLst>
            <pc:docMk/>
            <pc:sldMk cId="1794508827" sldId="268"/>
            <ac:spMk id="2" creationId="{00000000-0000-0000-0000-000000000000}"/>
          </ac:spMkLst>
        </pc:spChg>
      </pc:sldChg>
      <pc:sldChg chg="addSp delSp modSp mod">
        <pc:chgData name="MAMI OKAZAKI" userId="0316980e-dd29-4e38-837d-ceff0ed17bb7" providerId="ADAL" clId="{84F6905A-CE01-4E47-B683-D6ED77A6890F}" dt="2024-07-12T01:31:37.806" v="61" actId="478"/>
        <pc:sldMkLst>
          <pc:docMk/>
          <pc:sldMk cId="1296891956" sldId="269"/>
        </pc:sldMkLst>
        <pc:spChg chg="add mod">
          <ac:chgData name="MAMI OKAZAKI" userId="0316980e-dd29-4e38-837d-ceff0ed17bb7" providerId="ADAL" clId="{84F6905A-CE01-4E47-B683-D6ED77A6890F}" dt="2024-07-12T01:31:34.645" v="60" actId="20577"/>
          <ac:spMkLst>
            <pc:docMk/>
            <pc:sldMk cId="1296891956" sldId="269"/>
            <ac:spMk id="2" creationId="{90C42BC7-5B55-FD2F-4152-D533B646B964}"/>
          </ac:spMkLst>
        </pc:spChg>
        <pc:spChg chg="del mod">
          <ac:chgData name="MAMI OKAZAKI" userId="0316980e-dd29-4e38-837d-ceff0ed17bb7" providerId="ADAL" clId="{84F6905A-CE01-4E47-B683-D6ED77A6890F}" dt="2024-07-12T01:31:37.806" v="61" actId="478"/>
          <ac:spMkLst>
            <pc:docMk/>
            <pc:sldMk cId="1296891956" sldId="269"/>
            <ac:spMk id="4" creationId="{385C62ED-A6CD-4807-BADE-B47DC703F576}"/>
          </ac:spMkLst>
        </pc:spChg>
      </pc:sldChg>
      <pc:sldChg chg="addSp delSp modSp mod">
        <pc:chgData name="MAMI OKAZAKI" userId="0316980e-dd29-4e38-837d-ceff0ed17bb7" providerId="ADAL" clId="{84F6905A-CE01-4E47-B683-D6ED77A6890F}" dt="2024-07-12T01:29:55.479" v="50" actId="478"/>
        <pc:sldMkLst>
          <pc:docMk/>
          <pc:sldMk cId="4166144911" sldId="270"/>
        </pc:sldMkLst>
        <pc:spChg chg="add mod">
          <ac:chgData name="MAMI OKAZAKI" userId="0316980e-dd29-4e38-837d-ceff0ed17bb7" providerId="ADAL" clId="{84F6905A-CE01-4E47-B683-D6ED77A6890F}" dt="2024-07-12T01:29:54.098" v="49" actId="20577"/>
          <ac:spMkLst>
            <pc:docMk/>
            <pc:sldMk cId="4166144911" sldId="270"/>
            <ac:spMk id="2" creationId="{0BA81229-FAF7-EAA4-0185-F43C22C4469C}"/>
          </ac:spMkLst>
        </pc:spChg>
        <pc:spChg chg="del mod">
          <ac:chgData name="MAMI OKAZAKI" userId="0316980e-dd29-4e38-837d-ceff0ed17bb7" providerId="ADAL" clId="{84F6905A-CE01-4E47-B683-D6ED77A6890F}" dt="2024-07-12T01:29:55.479" v="50" actId="478"/>
          <ac:spMkLst>
            <pc:docMk/>
            <pc:sldMk cId="4166144911" sldId="270"/>
            <ac:spMk id="4" creationId="{B5A4A209-F179-4609-85DA-146E4E6A492D}"/>
          </ac:spMkLst>
        </pc:spChg>
        <pc:spChg chg="mod">
          <ac:chgData name="MAMI OKAZAKI" userId="0316980e-dd29-4e38-837d-ceff0ed17bb7" providerId="ADAL" clId="{84F6905A-CE01-4E47-B683-D6ED77A6890F}" dt="2024-07-12T01:29:37.760" v="44" actId="1076"/>
          <ac:spMkLst>
            <pc:docMk/>
            <pc:sldMk cId="4166144911" sldId="270"/>
            <ac:spMk id="5" creationId="{386C36D9-831F-4C2D-B1FF-26AAD0DB7B3E}"/>
          </ac:spMkLst>
        </pc:spChg>
      </pc:sldChg>
      <pc:sldChg chg="addSp delSp modSp mod">
        <pc:chgData name="MAMI OKAZAKI" userId="0316980e-dd29-4e38-837d-ceff0ed17bb7" providerId="ADAL" clId="{84F6905A-CE01-4E47-B683-D6ED77A6890F}" dt="2024-07-12T01:31:58.503" v="63" actId="20577"/>
        <pc:sldMkLst>
          <pc:docMk/>
          <pc:sldMk cId="2240688628" sldId="271"/>
        </pc:sldMkLst>
        <pc:spChg chg="add mod">
          <ac:chgData name="MAMI OKAZAKI" userId="0316980e-dd29-4e38-837d-ceff0ed17bb7" providerId="ADAL" clId="{84F6905A-CE01-4E47-B683-D6ED77A6890F}" dt="2024-07-12T01:31:58.503" v="63" actId="20577"/>
          <ac:spMkLst>
            <pc:docMk/>
            <pc:sldMk cId="2240688628" sldId="271"/>
            <ac:spMk id="2" creationId="{8C58D4AD-F031-FF05-3111-4F5CC33282BA}"/>
          </ac:spMkLst>
        </pc:spChg>
        <pc:spChg chg="del mod">
          <ac:chgData name="MAMI OKAZAKI" userId="0316980e-dd29-4e38-837d-ceff0ed17bb7" providerId="ADAL" clId="{84F6905A-CE01-4E47-B683-D6ED77A6890F}" dt="2024-07-12T01:30:34.563" v="53" actId="478"/>
          <ac:spMkLst>
            <pc:docMk/>
            <pc:sldMk cId="2240688628" sldId="271"/>
            <ac:spMk id="4" creationId="{1072C92B-F1E3-4163-BC0F-0F84C771736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9E10C8-F8AB-0243-B915-0F4E48D1B820}" type="datetimeFigureOut">
              <a:rPr kumimoji="1" lang="ja-JP" altLang="en-US" smtClean="0"/>
              <a:t>2024/7/12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188EDF-B7F4-464D-8869-0A84A0798F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0082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542EE-8FFA-2B45-AB8F-A09334A70100}" type="datetimeFigureOut">
              <a:rPr kumimoji="1" lang="ja-JP" altLang="en-US" smtClean="0"/>
              <a:t>2024/7/12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9265-21FB-2F4C-98F0-911E1C13F9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6626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542EE-8FFA-2B45-AB8F-A09334A70100}" type="datetimeFigureOut">
              <a:rPr kumimoji="1" lang="ja-JP" altLang="en-US" smtClean="0"/>
              <a:t>2024/7/12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9265-21FB-2F4C-98F0-911E1C13F9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1336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542EE-8FFA-2B45-AB8F-A09334A70100}" type="datetimeFigureOut">
              <a:rPr kumimoji="1" lang="ja-JP" altLang="en-US" smtClean="0"/>
              <a:t>2024/7/12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9265-21FB-2F4C-98F0-911E1C13F9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0496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542EE-8FFA-2B45-AB8F-A09334A70100}" type="datetimeFigureOut">
              <a:rPr kumimoji="1" lang="ja-JP" altLang="en-US" smtClean="0"/>
              <a:t>2024/7/12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9265-21FB-2F4C-98F0-911E1C13F9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3767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542EE-8FFA-2B45-AB8F-A09334A70100}" type="datetimeFigureOut">
              <a:rPr kumimoji="1" lang="ja-JP" altLang="en-US" smtClean="0"/>
              <a:t>2024/7/12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9265-21FB-2F4C-98F0-911E1C13F9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860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542EE-8FFA-2B45-AB8F-A09334A70100}" type="datetimeFigureOut">
              <a:rPr kumimoji="1" lang="ja-JP" altLang="en-US" smtClean="0"/>
              <a:t>2024/7/12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9265-21FB-2F4C-98F0-911E1C13F9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5818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542EE-8FFA-2B45-AB8F-A09334A70100}" type="datetimeFigureOut">
              <a:rPr kumimoji="1" lang="ja-JP" altLang="en-US" smtClean="0"/>
              <a:t>2024/7/12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9265-21FB-2F4C-98F0-911E1C13F9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643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542EE-8FFA-2B45-AB8F-A09334A70100}" type="datetimeFigureOut">
              <a:rPr kumimoji="1" lang="ja-JP" altLang="en-US" smtClean="0"/>
              <a:t>2024/7/12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9265-21FB-2F4C-98F0-911E1C13F9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081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542EE-8FFA-2B45-AB8F-A09334A70100}" type="datetimeFigureOut">
              <a:rPr kumimoji="1" lang="ja-JP" altLang="en-US" smtClean="0"/>
              <a:t>2024/7/12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9265-21FB-2F4C-98F0-911E1C13F9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8816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542EE-8FFA-2B45-AB8F-A09334A70100}" type="datetimeFigureOut">
              <a:rPr kumimoji="1" lang="ja-JP" altLang="en-US" smtClean="0"/>
              <a:t>2024/7/12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9265-21FB-2F4C-98F0-911E1C13F9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09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542EE-8FFA-2B45-AB8F-A09334A70100}" type="datetimeFigureOut">
              <a:rPr kumimoji="1" lang="ja-JP" altLang="en-US" smtClean="0"/>
              <a:t>2024/7/12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9265-21FB-2F4C-98F0-911E1C13F9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397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F542EE-8FFA-2B45-AB8F-A09334A70100}" type="datetimeFigureOut">
              <a:rPr kumimoji="1" lang="ja-JP" altLang="en-US" smtClean="0"/>
              <a:t>2024/7/12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409265-21FB-2F4C-98F0-911E1C13F9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9794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89751" y="266368"/>
            <a:ext cx="11684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/>
              <a:t>● </a:t>
            </a:r>
            <a:r>
              <a:rPr lang="ja-JP" altLang="ja-JP" sz="1800" b="1" dirty="0">
                <a:effectLst/>
                <a:latin typeface="ＭＳ Ｐゴシック" panose="020B060007020508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あなたが考える若者にとっての</a:t>
            </a:r>
            <a:r>
              <a:rPr lang="ja-JP" altLang="en-US" sz="1800" b="1" dirty="0">
                <a:effectLst/>
                <a:latin typeface="ＭＳ Ｐゴシック" panose="020B060007020508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「</a:t>
            </a:r>
            <a:r>
              <a:rPr lang="ja-JP" altLang="ja-JP" sz="1800" b="1" dirty="0">
                <a:effectLst/>
                <a:latin typeface="ＭＳ Ｐゴシック" panose="020B060007020508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具体的な課題」は何ですか？</a:t>
            </a:r>
            <a:endParaRPr kumimoji="1" lang="en-US" altLang="ja-JP" sz="2000" b="1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129870F-BC01-7C3A-F943-A84A027C3071}"/>
              </a:ext>
            </a:extLst>
          </p:cNvPr>
          <p:cNvSpPr/>
          <p:nvPr/>
        </p:nvSpPr>
        <p:spPr>
          <a:xfrm>
            <a:off x="468155" y="865611"/>
            <a:ext cx="11405597" cy="572602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ここに自由に記述してください。</a:t>
            </a:r>
            <a:endParaRPr kumimoji="1" lang="en-US" altLang="ja-JP" dirty="0"/>
          </a:p>
          <a:p>
            <a:pPr algn="ctr"/>
            <a:r>
              <a:rPr lang="en-US" altLang="ja-JP" dirty="0"/>
              <a:t>※</a:t>
            </a:r>
            <a:r>
              <a:rPr kumimoji="1" lang="ja-JP" altLang="en-US" dirty="0"/>
              <a:t>この枠は削除しても問題ありません</a:t>
            </a:r>
            <a:r>
              <a:rPr lang="ja-JP" altLang="en-US" dirty="0"/>
              <a:t>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94508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86C36D9-831F-4C2D-B1FF-26AAD0DB7B3E}"/>
              </a:ext>
            </a:extLst>
          </p:cNvPr>
          <p:cNvSpPr/>
          <p:nvPr/>
        </p:nvSpPr>
        <p:spPr>
          <a:xfrm>
            <a:off x="468155" y="865611"/>
            <a:ext cx="11405597" cy="572602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ここに自由に記述してください。</a:t>
            </a:r>
            <a:endParaRPr kumimoji="1" lang="en-US" altLang="ja-JP" dirty="0"/>
          </a:p>
          <a:p>
            <a:pPr algn="ctr"/>
            <a:r>
              <a:rPr lang="en-US" altLang="ja-JP" dirty="0"/>
              <a:t>※</a:t>
            </a:r>
            <a:r>
              <a:rPr kumimoji="1" lang="ja-JP" altLang="en-US" dirty="0"/>
              <a:t>この枠は削除しても問題ありません</a:t>
            </a:r>
            <a:r>
              <a:rPr lang="ja-JP" altLang="en-US" dirty="0"/>
              <a:t>。</a:t>
            </a:r>
            <a:endParaRPr kumimoji="1" lang="ja-JP" altLang="en-US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BA81229-FAF7-EAA4-0185-F43C22C4469C}"/>
              </a:ext>
            </a:extLst>
          </p:cNvPr>
          <p:cNvSpPr txBox="1"/>
          <p:nvPr/>
        </p:nvSpPr>
        <p:spPr>
          <a:xfrm>
            <a:off x="189751" y="266368"/>
            <a:ext cx="11684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/>
              <a:t>● </a:t>
            </a:r>
            <a:r>
              <a:rPr lang="ja-JP" altLang="ja-JP" sz="1800" b="1" dirty="0">
                <a:effectLst/>
                <a:latin typeface="ＭＳ Ｐゴシック" panose="020B060007020508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「アイデア」は何ですか？どうしてそれが、あなたが着目した課題を解決できるのでしょうか？</a:t>
            </a:r>
            <a:endParaRPr lang="ja-JP" altLang="ja-JP" sz="18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66144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D0AA20E3-D66C-4384-8B4C-E65844EA7370}"/>
              </a:ext>
            </a:extLst>
          </p:cNvPr>
          <p:cNvSpPr/>
          <p:nvPr/>
        </p:nvSpPr>
        <p:spPr>
          <a:xfrm>
            <a:off x="468155" y="1223682"/>
            <a:ext cx="11405597" cy="536795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ここに自由に記述してください。</a:t>
            </a:r>
            <a:endParaRPr kumimoji="1" lang="en-US" altLang="ja-JP" dirty="0"/>
          </a:p>
          <a:p>
            <a:pPr algn="ctr"/>
            <a:r>
              <a:rPr lang="en-US" altLang="ja-JP" dirty="0"/>
              <a:t>※</a:t>
            </a:r>
            <a:r>
              <a:rPr kumimoji="1" lang="ja-JP" altLang="en-US" dirty="0"/>
              <a:t>この枠は削除しても問題ありません</a:t>
            </a:r>
            <a:r>
              <a:rPr lang="ja-JP" altLang="en-US" dirty="0"/>
              <a:t>。</a:t>
            </a:r>
            <a:endParaRPr lang="en-US" altLang="ja-JP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C58D4AD-F031-FF05-3111-4F5CC33282BA}"/>
              </a:ext>
            </a:extLst>
          </p:cNvPr>
          <p:cNvSpPr txBox="1"/>
          <p:nvPr/>
        </p:nvSpPr>
        <p:spPr>
          <a:xfrm>
            <a:off x="189751" y="266368"/>
            <a:ext cx="1168400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ja-JP" altLang="en-US" sz="2000" b="1" dirty="0"/>
              <a:t>● </a:t>
            </a:r>
            <a:r>
              <a:rPr lang="ja-JP" altLang="ja-JP" sz="1800" b="1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そのアイデアをかなえるために、具体的なプランを教えてください。</a:t>
            </a:r>
            <a:endParaRPr lang="ja-JP" altLang="ja-JP" sz="1800" dirty="0"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ＭＳ Ｐゴシック" panose="020B0600070205080204" pitchFamily="50" charset="-128"/>
            </a:endParaRPr>
          </a:p>
          <a:p>
            <a:pPr algn="just"/>
            <a:r>
              <a:rPr lang="ja-JP" altLang="ja-JP" sz="1800" b="1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「何を、誰に、どのように実施するのか」という</a:t>
            </a:r>
            <a:r>
              <a:rPr lang="ja-JP" altLang="ja-JP" sz="1800" b="1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若いアイデア</a:t>
            </a:r>
            <a:r>
              <a:rPr lang="ja-JP" altLang="ja-JP" sz="1800" b="1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からの発想を期待します。</a:t>
            </a:r>
            <a:endParaRPr lang="ja-JP" altLang="ja-JP" sz="1800" dirty="0"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ＭＳ Ｐゴシック" panose="020B0600070205080204" pitchFamily="50" charset="-128"/>
            </a:endParaRPr>
          </a:p>
          <a:p>
            <a:pPr algn="just"/>
            <a:r>
              <a:rPr lang="ja-JP" altLang="ja-JP" sz="1800" b="1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＊エントリー内容に関して権利関係の裏どりなどは必要ありませんが、審査の際実現可能性は検討します。</a:t>
            </a:r>
            <a:endParaRPr lang="ja-JP" altLang="ja-JP" sz="1800" dirty="0"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406886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287EC19-DE0A-4548-8A37-414AD2E71692}"/>
              </a:ext>
            </a:extLst>
          </p:cNvPr>
          <p:cNvSpPr/>
          <p:nvPr/>
        </p:nvSpPr>
        <p:spPr>
          <a:xfrm>
            <a:off x="468155" y="865611"/>
            <a:ext cx="11405597" cy="572602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ここに自由に記述してください。</a:t>
            </a:r>
            <a:endParaRPr kumimoji="1" lang="en-US" altLang="ja-JP" dirty="0"/>
          </a:p>
          <a:p>
            <a:pPr algn="ctr"/>
            <a:r>
              <a:rPr lang="en-US" altLang="ja-JP" dirty="0"/>
              <a:t>※</a:t>
            </a:r>
            <a:r>
              <a:rPr kumimoji="1" lang="ja-JP" altLang="en-US" dirty="0"/>
              <a:t>この枠は削除しても問題ありません</a:t>
            </a:r>
            <a:r>
              <a:rPr lang="ja-JP" altLang="en-US" dirty="0"/>
              <a:t>。</a:t>
            </a:r>
            <a:endParaRPr kumimoji="1" lang="ja-JP" altLang="en-US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0C42BC7-5B55-FD2F-4152-D533B646B964}"/>
              </a:ext>
            </a:extLst>
          </p:cNvPr>
          <p:cNvSpPr txBox="1"/>
          <p:nvPr/>
        </p:nvSpPr>
        <p:spPr>
          <a:xfrm>
            <a:off x="189751" y="266368"/>
            <a:ext cx="116840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/>
              <a:t>● </a:t>
            </a:r>
            <a:r>
              <a:rPr lang="ja-JP" altLang="ja-JP" sz="1800" b="1" dirty="0">
                <a:effectLst/>
                <a:latin typeface="ＭＳ Ｐゴシック" panose="020B060007020508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このアイデアは、どうして</a:t>
            </a:r>
            <a:r>
              <a:rPr lang="ja-JP" altLang="en-US" sz="1800" b="1" dirty="0">
                <a:effectLst/>
                <a:latin typeface="ＭＳ Ｐゴシック" panose="020B060007020508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クボタ</a:t>
            </a:r>
            <a:r>
              <a:rPr lang="ja-JP" altLang="ja-JP" sz="1800" b="1" dirty="0">
                <a:effectLst/>
                <a:latin typeface="ＭＳ Ｐゴシック" panose="020B060007020508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が行うべきだと考えるか教えてください。</a:t>
            </a:r>
            <a:endParaRPr lang="ja-JP" altLang="ja-JP" sz="18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endParaRPr kumimoji="1" lang="en-US" altLang="ja-JP" sz="2000" b="1" dirty="0"/>
          </a:p>
        </p:txBody>
      </p:sp>
    </p:spTree>
    <p:extLst>
      <p:ext uri="{BB962C8B-B14F-4D97-AF65-F5344CB8AC3E}">
        <p14:creationId xmlns:p14="http://schemas.microsoft.com/office/powerpoint/2010/main" val="1296891956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A3A533D1B9426B4390386039DF1666EB" ma:contentTypeVersion="15" ma:contentTypeDescription="新しいドキュメントを作成します。" ma:contentTypeScope="" ma:versionID="56c565e5723d7c9f8227a625c542caf8">
  <xsd:schema xmlns:xsd="http://www.w3.org/2001/XMLSchema" xmlns:xs="http://www.w3.org/2001/XMLSchema" xmlns:p="http://schemas.microsoft.com/office/2006/metadata/properties" xmlns:ns2="1dc1d5ad-f156-4cf6-ba1d-364872900e25" xmlns:ns3="4d359b8c-5481-4458-b75a-05b8ae11b391" targetNamespace="http://schemas.microsoft.com/office/2006/metadata/properties" ma:root="true" ma:fieldsID="31c9632a231dab097130afb0757d09cd" ns2:_="" ns3:_="">
    <xsd:import namespace="1dc1d5ad-f156-4cf6-ba1d-364872900e25"/>
    <xsd:import namespace="4d359b8c-5481-4458-b75a-05b8ae11b3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SearchProperties" minOccurs="0"/>
                <xsd:element ref="ns2:MediaServiceDateTaken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c1d5ad-f156-4cf6-ba1d-364872900e2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画像タグ" ma:readOnly="false" ma:fieldId="{5cf76f15-5ced-4ddc-b409-7134ff3c332f}" ma:taxonomyMulti="true" ma:sspId="15c27a03-58ba-4ea1-b877-c9084c9cf19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359b8c-5481-4458-b75a-05b8ae11b391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10be2c14-8d86-4e30-a174-fb7ab88c5737}" ma:internalName="TaxCatchAll" ma:showField="CatchAllData" ma:web="4d359b8c-5481-4458-b75a-05b8ae11b3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d359b8c-5481-4458-b75a-05b8ae11b391" xsi:nil="true"/>
    <lcf76f155ced4ddcb4097134ff3c332f xmlns="1dc1d5ad-f156-4cf6-ba1d-364872900e25">
      <Terms xmlns="http://schemas.microsoft.com/office/infopath/2007/PartnerControls"/>
    </lcf76f155ced4ddcb4097134ff3c332f>
    <SharedWithUsers xmlns="4d359b8c-5481-4458-b75a-05b8ae11b391">
      <UserInfo>
        <DisplayName>MAMI OKAZAKI</DisplayName>
        <AccountId>76</AccountId>
        <AccountType/>
      </UserInfo>
      <UserInfo>
        <DisplayName>MASANOBU NAOYAMA</DisplayName>
        <AccountId>13</AccountId>
        <AccountType/>
      </UserInfo>
      <UserInfo>
        <DisplayName>SADAHIRO KATAOKA</DisplayName>
        <AccountId>15</AccountId>
        <AccountType/>
      </UserInfo>
      <UserInfo>
        <DisplayName>AYA OSAWA</DisplayName>
        <AccountId>16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61C8A02-2C8C-4472-BC58-0D0A4F267D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dc1d5ad-f156-4cf6-ba1d-364872900e25"/>
    <ds:schemaRef ds:uri="4d359b8c-5481-4458-b75a-05b8ae11b3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8AE3622-5BAF-4CF0-89BE-0988EE9E81BD}">
  <ds:schemaRefs>
    <ds:schemaRef ds:uri="http://schemas.microsoft.com/office/2006/metadata/properties"/>
    <ds:schemaRef ds:uri="http://schemas.microsoft.com/office/infopath/2007/PartnerControls"/>
    <ds:schemaRef ds:uri="4b6f8477-de5a-47b3-8b44-8284ac03fe24"/>
    <ds:schemaRef ds:uri="051c154c-0d05-4125-af69-042a0bb006ad"/>
    <ds:schemaRef ds:uri="4d359b8c-5481-4458-b75a-05b8ae11b391"/>
    <ds:schemaRef ds:uri="1dc1d5ad-f156-4cf6-ba1d-364872900e25"/>
  </ds:schemaRefs>
</ds:datastoreItem>
</file>

<file path=customXml/itemProps3.xml><?xml version="1.0" encoding="utf-8"?>
<ds:datastoreItem xmlns:ds="http://schemas.openxmlformats.org/officeDocument/2006/customXml" ds:itemID="{A112F610-1659-4299-8E5A-767DDEF66C8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2070</TotalTime>
  <Words>198</Words>
  <Application>Microsoft Office PowerPoint</Application>
  <PresentationFormat>ワイド画面</PresentationFormat>
  <Paragraphs>14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ＭＳ Ｐゴシック</vt:lpstr>
      <vt:lpstr>Yu Gothic</vt:lpstr>
      <vt:lpstr>Yu Gothic</vt:lpstr>
      <vt:lpstr>Yu Gothic Light</vt:lpstr>
      <vt:lpstr>Arial</vt:lpstr>
      <vt:lpstr>ホワイト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ACC</dc:creator>
  <cp:lastModifiedBy>MAMI OKAZAKI</cp:lastModifiedBy>
  <cp:revision>69</cp:revision>
  <dcterms:created xsi:type="dcterms:W3CDTF">2020-07-02T02:25:44Z</dcterms:created>
  <dcterms:modified xsi:type="dcterms:W3CDTF">2024-07-12T01:31:58Z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0x010100A3A533D1B9426B4390386039DF1666EB</vt:lpwstr>
  </property>
  <property fmtid="{D5CDD505-2E9C-101B-9397-08002B2CF9AE}" pid="3" name="MediaServiceImageTags">
    <vt:lpwstr/>
  </property>
</Properties>
</file>