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9"/>
  </p:notesMasterIdLst>
  <p:sldIdLst>
    <p:sldId id="268" r:id="rId5"/>
    <p:sldId id="270" r:id="rId6"/>
    <p:sldId id="271" r:id="rId7"/>
    <p:sldId id="269" r:id="rId8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2"/>
    <p:restoredTop sz="94659"/>
  </p:normalViewPr>
  <p:slideViewPr>
    <p:cSldViewPr snapToGrid="0" snapToObjects="1">
      <p:cViewPr varScale="1">
        <p:scale>
          <a:sx n="97" d="100"/>
          <a:sy n="97" d="100"/>
        </p:scale>
        <p:origin x="10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9E10C8-F8AB-0243-B915-0F4E48D1B820}" type="datetimeFigureOut">
              <a:rPr kumimoji="1" lang="ja-JP" altLang="en-US" smtClean="0"/>
              <a:t>2023/8/3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188EDF-B7F4-464D-8869-0A84A0798F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00826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542EE-8FFA-2B45-AB8F-A09334A70100}" type="datetimeFigureOut">
              <a:rPr kumimoji="1" lang="ja-JP" altLang="en-US" smtClean="0"/>
              <a:t>2023/8/3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9265-21FB-2F4C-98F0-911E1C13F9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66268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542EE-8FFA-2B45-AB8F-A09334A70100}" type="datetimeFigureOut">
              <a:rPr kumimoji="1" lang="ja-JP" altLang="en-US" smtClean="0"/>
              <a:t>2023/8/3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9265-21FB-2F4C-98F0-911E1C13F9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13369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542EE-8FFA-2B45-AB8F-A09334A70100}" type="datetimeFigureOut">
              <a:rPr kumimoji="1" lang="ja-JP" altLang="en-US" smtClean="0"/>
              <a:t>2023/8/3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9265-21FB-2F4C-98F0-911E1C13F9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04964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542EE-8FFA-2B45-AB8F-A09334A70100}" type="datetimeFigureOut">
              <a:rPr kumimoji="1" lang="ja-JP" altLang="en-US" smtClean="0"/>
              <a:t>2023/8/3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9265-21FB-2F4C-98F0-911E1C13F9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37672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542EE-8FFA-2B45-AB8F-A09334A70100}" type="datetimeFigureOut">
              <a:rPr kumimoji="1" lang="ja-JP" altLang="en-US" smtClean="0"/>
              <a:t>2023/8/3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9265-21FB-2F4C-98F0-911E1C13F9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8603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542EE-8FFA-2B45-AB8F-A09334A70100}" type="datetimeFigureOut">
              <a:rPr kumimoji="1" lang="ja-JP" altLang="en-US" smtClean="0"/>
              <a:t>2023/8/3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9265-21FB-2F4C-98F0-911E1C13F9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58185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542EE-8FFA-2B45-AB8F-A09334A70100}" type="datetimeFigureOut">
              <a:rPr kumimoji="1" lang="ja-JP" altLang="en-US" smtClean="0"/>
              <a:t>2023/8/3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9265-21FB-2F4C-98F0-911E1C13F9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6433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542EE-8FFA-2B45-AB8F-A09334A70100}" type="datetimeFigureOut">
              <a:rPr kumimoji="1" lang="ja-JP" altLang="en-US" smtClean="0"/>
              <a:t>2023/8/3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9265-21FB-2F4C-98F0-911E1C13F9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0813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542EE-8FFA-2B45-AB8F-A09334A70100}" type="datetimeFigureOut">
              <a:rPr kumimoji="1" lang="ja-JP" altLang="en-US" smtClean="0"/>
              <a:t>2023/8/3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9265-21FB-2F4C-98F0-911E1C13F9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88164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542EE-8FFA-2B45-AB8F-A09334A70100}" type="datetimeFigureOut">
              <a:rPr kumimoji="1" lang="ja-JP" altLang="en-US" smtClean="0"/>
              <a:t>2023/8/3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9265-21FB-2F4C-98F0-911E1C13F9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0097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542EE-8FFA-2B45-AB8F-A09334A70100}" type="datetimeFigureOut">
              <a:rPr kumimoji="1" lang="ja-JP" altLang="en-US" smtClean="0"/>
              <a:t>2023/8/3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9265-21FB-2F4C-98F0-911E1C13F9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3978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F542EE-8FFA-2B45-AB8F-A09334A70100}" type="datetimeFigureOut">
              <a:rPr kumimoji="1" lang="ja-JP" altLang="en-US" smtClean="0"/>
              <a:t>2023/8/3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409265-21FB-2F4C-98F0-911E1C13F9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97945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189751" y="266368"/>
            <a:ext cx="116840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/>
              <a:t>●</a:t>
            </a:r>
            <a:r>
              <a:rPr lang="ja-JP" altLang="ja-JP" sz="1800" b="1" dirty="0">
                <a:effectLst/>
                <a:latin typeface="ＭＳ Ｐゴシック" panose="020B0600070205080204" pitchFamily="50" charset="-128"/>
                <a:ea typeface="メイリオ" panose="020B0604030504040204" pitchFamily="50" charset="-128"/>
                <a:cs typeface="ＭＳ Ｐゴシック" panose="020B0600070205080204" pitchFamily="50" charset="-128"/>
              </a:rPr>
              <a:t>あなたが考える若者にとっての</a:t>
            </a:r>
            <a:r>
              <a:rPr lang="ja-JP" altLang="en-US" sz="1800" b="1" dirty="0">
                <a:effectLst/>
                <a:latin typeface="ＭＳ Ｐゴシック" panose="020B0600070205080204" pitchFamily="50" charset="-128"/>
                <a:ea typeface="メイリオ" panose="020B0604030504040204" pitchFamily="50" charset="-128"/>
                <a:cs typeface="ＭＳ Ｐゴシック" panose="020B0600070205080204" pitchFamily="50" charset="-128"/>
              </a:rPr>
              <a:t>「</a:t>
            </a:r>
            <a:r>
              <a:rPr lang="ja-JP" altLang="ja-JP" sz="1800" b="1" dirty="0">
                <a:effectLst/>
                <a:latin typeface="ＭＳ Ｐゴシック" panose="020B0600070205080204" pitchFamily="50" charset="-128"/>
                <a:ea typeface="メイリオ" panose="020B0604030504040204" pitchFamily="50" charset="-128"/>
                <a:cs typeface="ＭＳ Ｐゴシック" panose="020B0600070205080204" pitchFamily="50" charset="-128"/>
              </a:rPr>
              <a:t>具体的な課題」は何ですか？</a:t>
            </a:r>
            <a:endParaRPr kumimoji="1" lang="en-US" altLang="ja-JP" sz="2000" b="1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129870F-BC01-7C3A-F943-A84A027C3071}"/>
              </a:ext>
            </a:extLst>
          </p:cNvPr>
          <p:cNvSpPr/>
          <p:nvPr/>
        </p:nvSpPr>
        <p:spPr>
          <a:xfrm>
            <a:off x="468155" y="865611"/>
            <a:ext cx="11405597" cy="572602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ここに自由に記述してください。</a:t>
            </a:r>
            <a:endParaRPr kumimoji="1" lang="en-US" altLang="ja-JP" dirty="0"/>
          </a:p>
          <a:p>
            <a:pPr algn="ctr"/>
            <a:r>
              <a:rPr lang="en-US" altLang="ja-JP" dirty="0"/>
              <a:t>※</a:t>
            </a:r>
            <a:r>
              <a:rPr kumimoji="1" lang="ja-JP" altLang="en-US" dirty="0"/>
              <a:t>この枠は削除しても問題ありません</a:t>
            </a:r>
            <a:r>
              <a:rPr lang="ja-JP" altLang="en-US" dirty="0"/>
              <a:t>。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945088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5A4A209-F179-4609-85DA-146E4E6A492D}"/>
              </a:ext>
            </a:extLst>
          </p:cNvPr>
          <p:cNvSpPr txBox="1"/>
          <p:nvPr/>
        </p:nvSpPr>
        <p:spPr>
          <a:xfrm>
            <a:off x="338666" y="266368"/>
            <a:ext cx="1168400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/>
              <a:t>●</a:t>
            </a:r>
            <a:r>
              <a:rPr kumimoji="1" lang="ja-JP" altLang="en-US" sz="2000" b="1" dirty="0"/>
              <a:t> </a:t>
            </a:r>
            <a:r>
              <a:rPr lang="ja-JP" altLang="ja-JP" sz="1800" b="1" dirty="0">
                <a:effectLst/>
                <a:latin typeface="ＭＳ Ｐゴシック" panose="020B0600070205080204" pitchFamily="50" charset="-128"/>
                <a:ea typeface="メイリオ" panose="020B0604030504040204" pitchFamily="50" charset="-128"/>
                <a:cs typeface="ＭＳ Ｐゴシック" panose="020B0600070205080204" pitchFamily="50" charset="-128"/>
              </a:rPr>
              <a:t>「アイデア」は何ですか？どうしてそれが、あなたが着目した課題を解決できるのでしょうか？</a:t>
            </a:r>
            <a:endParaRPr lang="ja-JP" altLang="ja-JP" sz="1800" dirty="0">
              <a:effectLst/>
              <a:latin typeface="ＭＳ Ｐゴシック" panose="020B0600070205080204" pitchFamily="50" charset="-128"/>
              <a:ea typeface="ＭＳ Ｐゴシック" panose="020B0600070205080204" pitchFamily="50" charset="-128"/>
              <a:cs typeface="ＭＳ Ｐゴシック" panose="020B0600070205080204" pitchFamily="50" charset="-128"/>
            </a:endParaRPr>
          </a:p>
          <a:p>
            <a:endParaRPr kumimoji="1" lang="en-US" altLang="ja-JP" sz="2000" b="1" dirty="0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386C36D9-831F-4C2D-B1FF-26AAD0DB7B3E}"/>
              </a:ext>
            </a:extLst>
          </p:cNvPr>
          <p:cNvSpPr/>
          <p:nvPr/>
        </p:nvSpPr>
        <p:spPr>
          <a:xfrm>
            <a:off x="468155" y="865611"/>
            <a:ext cx="11405597" cy="572602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ここに自由に記述してください。</a:t>
            </a:r>
            <a:endParaRPr kumimoji="1" lang="en-US" altLang="ja-JP" dirty="0"/>
          </a:p>
          <a:p>
            <a:pPr algn="ctr"/>
            <a:r>
              <a:rPr lang="en-US" altLang="ja-JP" dirty="0"/>
              <a:t>※</a:t>
            </a:r>
            <a:r>
              <a:rPr kumimoji="1" lang="ja-JP" altLang="en-US" dirty="0"/>
              <a:t>この枠は削除しても問題ありません</a:t>
            </a:r>
            <a:r>
              <a:rPr lang="ja-JP" altLang="en-US" dirty="0"/>
              <a:t>。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661449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072C92B-F1E3-4163-BC0F-0F84C771736C}"/>
              </a:ext>
            </a:extLst>
          </p:cNvPr>
          <p:cNvSpPr txBox="1"/>
          <p:nvPr/>
        </p:nvSpPr>
        <p:spPr>
          <a:xfrm>
            <a:off x="322728" y="266368"/>
            <a:ext cx="11915091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tabLst>
                <a:tab pos="457200" algn="l"/>
              </a:tabLst>
            </a:pPr>
            <a:r>
              <a:rPr lang="ja-JP" altLang="en-US" sz="2000" b="1" dirty="0">
                <a:effectLst/>
                <a:latin typeface="ＭＳ Ｐゴシック" panose="020B0600070205080204" pitchFamily="50" charset="-128"/>
                <a:ea typeface="メイリオ" panose="020B0604030504040204" pitchFamily="50" charset="-128"/>
                <a:cs typeface="ＭＳ Ｐゴシック" panose="020B0600070205080204" pitchFamily="50" charset="-128"/>
              </a:rPr>
              <a:t>●</a:t>
            </a:r>
            <a:r>
              <a:rPr lang="ja-JP" altLang="ja-JP" sz="1800" b="1" dirty="0">
                <a:effectLst/>
                <a:latin typeface="ＭＳ Ｐゴシック" panose="020B0600070205080204" pitchFamily="50" charset="-128"/>
                <a:ea typeface="メイリオ" panose="020B0604030504040204" pitchFamily="50" charset="-128"/>
                <a:cs typeface="ＭＳ Ｐゴシック" panose="020B0600070205080204" pitchFamily="50" charset="-128"/>
              </a:rPr>
              <a:t>そのアイデアをかなえるために、具体的なビジネスモデルを教えてください。「誰に、何を、どのように</a:t>
            </a:r>
            <a:endParaRPr lang="en-US" altLang="ja-JP" sz="1800" b="1" dirty="0">
              <a:effectLst/>
              <a:latin typeface="ＭＳ Ｐゴシック" panose="020B0600070205080204" pitchFamily="50" charset="-128"/>
              <a:ea typeface="メイリオ" panose="020B0604030504040204" pitchFamily="50" charset="-128"/>
              <a:cs typeface="ＭＳ Ｐゴシック" panose="020B0600070205080204" pitchFamily="50" charset="-128"/>
            </a:endParaRPr>
          </a:p>
          <a:p>
            <a:pPr lvl="0">
              <a:tabLst>
                <a:tab pos="457200" algn="l"/>
              </a:tabLst>
            </a:pPr>
            <a:r>
              <a:rPr lang="ja-JP" altLang="en-US" b="1" dirty="0">
                <a:latin typeface="ＭＳ Ｐゴシック" panose="020B0600070205080204" pitchFamily="50" charset="-128"/>
                <a:ea typeface="メイリオ" panose="020B0604030504040204" pitchFamily="50" charset="-128"/>
                <a:cs typeface="ＭＳ Ｐゴシック" panose="020B0600070205080204" pitchFamily="50" charset="-128"/>
              </a:rPr>
              <a:t>　</a:t>
            </a:r>
            <a:r>
              <a:rPr lang="ja-JP" altLang="ja-JP" sz="1800" b="1" dirty="0">
                <a:effectLst/>
                <a:latin typeface="ＭＳ Ｐゴシック" panose="020B0600070205080204" pitchFamily="50" charset="-128"/>
                <a:ea typeface="メイリオ" panose="020B0604030504040204" pitchFamily="50" charset="-128"/>
                <a:cs typeface="ＭＳ Ｐゴシック" panose="020B0600070205080204" pitchFamily="50" charset="-128"/>
              </a:rPr>
              <a:t>売るのか」という若いアイディアからの発想を期待します。</a:t>
            </a:r>
            <a:endParaRPr lang="ja-JP" altLang="ja-JP" sz="1800" dirty="0">
              <a:effectLst/>
              <a:latin typeface="ＭＳ Ｐゴシック" panose="020B0600070205080204" pitchFamily="50" charset="-128"/>
              <a:ea typeface="ＭＳ Ｐゴシック" panose="020B0600070205080204" pitchFamily="50" charset="-128"/>
              <a:cs typeface="ＭＳ Ｐゴシック" panose="020B0600070205080204" pitchFamily="50" charset="-128"/>
            </a:endParaRPr>
          </a:p>
          <a:p>
            <a:pPr marL="228600"/>
            <a:r>
              <a:rPr lang="ja-JP" altLang="ja-JP" sz="1800" b="1" dirty="0">
                <a:effectLst/>
                <a:latin typeface="ＭＳ Ｐゴシック" panose="020B0600070205080204" pitchFamily="50" charset="-128"/>
                <a:ea typeface="メイリオ" panose="020B0604030504040204" pitchFamily="50" charset="-128"/>
                <a:cs typeface="ＭＳ Ｐゴシック" panose="020B0600070205080204" pitchFamily="50" charset="-128"/>
              </a:rPr>
              <a:t>＊エントリー内容に関して権利関係の裏どりなどは必要ありませんが、審査の際実現可能性は検討します。</a:t>
            </a:r>
            <a:endParaRPr lang="ja-JP" altLang="ja-JP" sz="1800" dirty="0">
              <a:effectLst/>
              <a:latin typeface="ＭＳ Ｐゴシック" panose="020B0600070205080204" pitchFamily="50" charset="-128"/>
              <a:ea typeface="ＭＳ Ｐゴシック" panose="020B0600070205080204" pitchFamily="50" charset="-128"/>
              <a:cs typeface="ＭＳ Ｐゴシック" panose="020B0600070205080204" pitchFamily="50" charset="-128"/>
            </a:endParaRPr>
          </a:p>
          <a:p>
            <a:endParaRPr kumimoji="1" lang="en-US" altLang="ja-JP" sz="2000" b="1" dirty="0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D0AA20E3-D66C-4384-8B4C-E65844EA7370}"/>
              </a:ext>
            </a:extLst>
          </p:cNvPr>
          <p:cNvSpPr/>
          <p:nvPr/>
        </p:nvSpPr>
        <p:spPr>
          <a:xfrm>
            <a:off x="468155" y="1223682"/>
            <a:ext cx="11405597" cy="536795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ここに自由に記述してください。</a:t>
            </a:r>
            <a:endParaRPr kumimoji="1" lang="en-US" altLang="ja-JP" dirty="0"/>
          </a:p>
          <a:p>
            <a:pPr algn="ctr"/>
            <a:r>
              <a:rPr lang="en-US" altLang="ja-JP" dirty="0"/>
              <a:t>※</a:t>
            </a:r>
            <a:r>
              <a:rPr kumimoji="1" lang="ja-JP" altLang="en-US" dirty="0"/>
              <a:t>この枠は削除しても問題ありません</a:t>
            </a:r>
            <a:r>
              <a:rPr lang="ja-JP" altLang="en-US" dirty="0"/>
              <a:t>。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2406886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85C62ED-A6CD-4807-BADE-B47DC703F576}"/>
              </a:ext>
            </a:extLst>
          </p:cNvPr>
          <p:cNvSpPr txBox="1"/>
          <p:nvPr/>
        </p:nvSpPr>
        <p:spPr>
          <a:xfrm>
            <a:off x="338666" y="266368"/>
            <a:ext cx="116840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buFont typeface="+mj-lt"/>
              <a:buAutoNum type="arabicPeriod" startAt="4"/>
              <a:tabLst>
                <a:tab pos="457200" algn="l"/>
              </a:tabLst>
            </a:pPr>
            <a:r>
              <a:rPr lang="ja-JP" altLang="ja-JP" sz="1800" b="1">
                <a:effectLst/>
                <a:latin typeface="ＭＳ Ｐゴシック" panose="020B0600070205080204" pitchFamily="50" charset="-128"/>
                <a:ea typeface="メイリオ" panose="020B0604030504040204" pitchFamily="50" charset="-128"/>
                <a:cs typeface="ＭＳ Ｐゴシック" panose="020B0600070205080204" pitchFamily="50" charset="-128"/>
              </a:rPr>
              <a:t>このアイデアは、どうして福島民報社が行うべきだと考えるか教えてください。</a:t>
            </a:r>
            <a:endParaRPr lang="ja-JP" altLang="ja-JP" sz="1800">
              <a:effectLst/>
              <a:latin typeface="ＭＳ Ｐゴシック" panose="020B0600070205080204" pitchFamily="50" charset="-128"/>
              <a:ea typeface="ＭＳ Ｐゴシック" panose="020B0600070205080204" pitchFamily="50" charset="-128"/>
              <a:cs typeface="ＭＳ Ｐゴシック" panose="020B0600070205080204" pitchFamily="50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B287EC19-DE0A-4548-8A37-414AD2E71692}"/>
              </a:ext>
            </a:extLst>
          </p:cNvPr>
          <p:cNvSpPr/>
          <p:nvPr/>
        </p:nvSpPr>
        <p:spPr>
          <a:xfrm>
            <a:off x="468155" y="865611"/>
            <a:ext cx="11405597" cy="572602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ここに自由に記述してください。</a:t>
            </a:r>
            <a:endParaRPr kumimoji="1" lang="en-US" altLang="ja-JP" dirty="0"/>
          </a:p>
          <a:p>
            <a:pPr algn="ctr"/>
            <a:r>
              <a:rPr lang="en-US" altLang="ja-JP" dirty="0"/>
              <a:t>※</a:t>
            </a:r>
            <a:r>
              <a:rPr kumimoji="1" lang="ja-JP" altLang="en-US" dirty="0"/>
              <a:t>この枠は削除しても問題ありません</a:t>
            </a:r>
            <a:r>
              <a:rPr lang="ja-JP" altLang="en-US" dirty="0"/>
              <a:t>。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96891956"/>
      </p:ext>
    </p:extLst>
  </p:cSld>
  <p:clrMapOvr>
    <a:masterClrMapping/>
  </p:clrMapOvr>
</p:sld>
</file>

<file path=ppt/theme/theme1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Yu Gothic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Yu Gothic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Yu Gothic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Yu Gothic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94D6049E4F8BA14BB3A5376642D15DE5" ma:contentTypeVersion="14" ma:contentTypeDescription="新しいドキュメントを作成します。" ma:contentTypeScope="" ma:versionID="9b42e9ef2ac5fade2bf27b8f358349b6">
  <xsd:schema xmlns:xsd="http://www.w3.org/2001/XMLSchema" xmlns:xs="http://www.w3.org/2001/XMLSchema" xmlns:p="http://schemas.microsoft.com/office/2006/metadata/properties" xmlns:ns2="051c154c-0d05-4125-af69-042a0bb006ad" xmlns:ns3="4b6f8477-de5a-47b3-8b44-8284ac03fe24" targetNamespace="http://schemas.microsoft.com/office/2006/metadata/properties" ma:root="true" ma:fieldsID="15825771845c1cc94b8faa6e878e27a8" ns2:_="" ns3:_="">
    <xsd:import namespace="051c154c-0d05-4125-af69-042a0bb006ad"/>
    <xsd:import namespace="4b6f8477-de5a-47b3-8b44-8284ac03fe2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Location" minOccurs="0"/>
                <xsd:element ref="ns2:MediaServiceOCR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51c154c-0d05-4125-af69-042a0bb006a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6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lcf76f155ced4ddcb4097134ff3c332f" ma:index="20" nillable="true" ma:taxonomy="true" ma:internalName="lcf76f155ced4ddcb4097134ff3c332f" ma:taxonomyFieldName="MediaServiceImageTags" ma:displayName="画像タグ" ma:readOnly="false" ma:fieldId="{5cf76f15-5ced-4ddc-b409-7134ff3c332f}" ma:taxonomyMulti="true" ma:sspId="15c27a03-58ba-4ea1-b877-c9084c9cf19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6f8477-de5a-47b3-8b44-8284ac03fe24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53f1d44a-2c06-41c9-bbe7-3923c7d13379}" ma:internalName="TaxCatchAll" ma:showField="CatchAllData" ma:web="4b6f8477-de5a-47b3-8b44-8284ac03fe2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4b6f8477-de5a-47b3-8b44-8284ac03fe24" xsi:nil="true"/>
    <lcf76f155ced4ddcb4097134ff3c332f xmlns="051c154c-0d05-4125-af69-042a0bb006ad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EA10FB2F-0CBD-4F21-AC13-EF4AEB841F4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51c154c-0d05-4125-af69-042a0bb006ad"/>
    <ds:schemaRef ds:uri="4b6f8477-de5a-47b3-8b44-8284ac03fe2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112F610-1659-4299-8E5A-767DDEF66C8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8AE3622-5BAF-4CF0-89BE-0988EE9E81BD}">
  <ds:schemaRefs>
    <ds:schemaRef ds:uri="http://schemas.microsoft.com/office/2006/metadata/properties"/>
    <ds:schemaRef ds:uri="http://schemas.microsoft.com/office/infopath/2007/PartnerControls"/>
    <ds:schemaRef ds:uri="4b6f8477-de5a-47b3-8b44-8284ac03fe24"/>
    <ds:schemaRef ds:uri="051c154c-0d05-4125-af69-042a0bb006a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2064</TotalTime>
  <Words>198</Words>
  <Application>Microsoft Office PowerPoint</Application>
  <PresentationFormat>ワイド画面</PresentationFormat>
  <Paragraphs>14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9" baseType="lpstr">
      <vt:lpstr>ＭＳ Ｐゴシック</vt:lpstr>
      <vt:lpstr>Yu Gothic</vt:lpstr>
      <vt:lpstr>Yu Gothic Light</vt:lpstr>
      <vt:lpstr>Arial</vt:lpstr>
      <vt:lpstr>ホワイト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ACC</dc:creator>
  <cp:lastModifiedBy>MIHO HIRAKAWA</cp:lastModifiedBy>
  <cp:revision>68</cp:revision>
  <dcterms:created xsi:type="dcterms:W3CDTF">2020-07-02T02:25:44Z</dcterms:created>
  <dcterms:modified xsi:type="dcterms:W3CDTF">2023-08-03T01:56:46Z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0x0101005076734B3F3A5D4C8C5A4E8E4231F9C1</vt:lpwstr>
  </property>
  <property fmtid="{D5CDD505-2E9C-101B-9397-08002B2CF9AE}" pid="3" name="MediaServiceImageTags">
    <vt:lpwstr/>
  </property>
</Properties>
</file>