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sldIdLst>
    <p:sldId id="268" r:id="rId5"/>
    <p:sldId id="270" r:id="rId6"/>
    <p:sldId id="271" r:id="rId7"/>
    <p:sldId id="269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D9FB95-CB07-4A73-8F3C-EB03F0108F67}" v="1" dt="2022-07-20T05:32:46.7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/>
    <p:restoredTop sz="94659"/>
  </p:normalViewPr>
  <p:slideViewPr>
    <p:cSldViewPr snapToGrid="0" snapToObjects="1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MI OKAZAKI" userId="0316980e-dd29-4e38-837d-ceff0ed17bb7" providerId="ADAL" clId="{99D9FB95-CB07-4A73-8F3C-EB03F0108F67}"/>
    <pc:docChg chg="undo custSel modSld sldOrd">
      <pc:chgData name="MAMI OKAZAKI" userId="0316980e-dd29-4e38-837d-ceff0ed17bb7" providerId="ADAL" clId="{99D9FB95-CB07-4A73-8F3C-EB03F0108F67}" dt="2022-07-20T05:35:20.922" v="79" actId="207"/>
      <pc:docMkLst>
        <pc:docMk/>
      </pc:docMkLst>
      <pc:sldChg chg="addSp delSp modSp mod">
        <pc:chgData name="MAMI OKAZAKI" userId="0316980e-dd29-4e38-837d-ceff0ed17bb7" providerId="ADAL" clId="{99D9FB95-CB07-4A73-8F3C-EB03F0108F67}" dt="2022-07-20T05:35:07.263" v="76" actId="207"/>
        <pc:sldMkLst>
          <pc:docMk/>
          <pc:sldMk cId="1794508827" sldId="268"/>
        </pc:sldMkLst>
        <pc:spChg chg="mod">
          <ac:chgData name="MAMI OKAZAKI" userId="0316980e-dd29-4e38-837d-ceff0ed17bb7" providerId="ADAL" clId="{99D9FB95-CB07-4A73-8F3C-EB03F0108F67}" dt="2022-07-20T05:33:10.820" v="75" actId="20577"/>
          <ac:spMkLst>
            <pc:docMk/>
            <pc:sldMk cId="1794508827" sldId="268"/>
            <ac:spMk id="2" creationId="{00000000-0000-0000-0000-000000000000}"/>
          </ac:spMkLst>
        </pc:spChg>
        <pc:spChg chg="del mod">
          <ac:chgData name="MAMI OKAZAKI" userId="0316980e-dd29-4e38-837d-ceff0ed17bb7" providerId="ADAL" clId="{99D9FB95-CB07-4A73-8F3C-EB03F0108F67}" dt="2022-07-20T05:32:42.851" v="47" actId="478"/>
          <ac:spMkLst>
            <pc:docMk/>
            <pc:sldMk cId="1794508827" sldId="268"/>
            <ac:spMk id="3" creationId="{00000000-0000-0000-0000-000000000000}"/>
          </ac:spMkLst>
        </pc:spChg>
        <pc:spChg chg="del mod">
          <ac:chgData name="MAMI OKAZAKI" userId="0316980e-dd29-4e38-837d-ceff0ed17bb7" providerId="ADAL" clId="{99D9FB95-CB07-4A73-8F3C-EB03F0108F67}" dt="2022-07-20T05:32:40.985" v="45" actId="478"/>
          <ac:spMkLst>
            <pc:docMk/>
            <pc:sldMk cId="1794508827" sldId="268"/>
            <ac:spMk id="5" creationId="{00000000-0000-0000-0000-000000000000}"/>
          </ac:spMkLst>
        </pc:spChg>
        <pc:spChg chg="del">
          <ac:chgData name="MAMI OKAZAKI" userId="0316980e-dd29-4e38-837d-ceff0ed17bb7" providerId="ADAL" clId="{99D9FB95-CB07-4A73-8F3C-EB03F0108F67}" dt="2022-07-20T05:32:41.769" v="46" actId="478"/>
          <ac:spMkLst>
            <pc:docMk/>
            <pc:sldMk cId="1794508827" sldId="268"/>
            <ac:spMk id="6" creationId="{00000000-0000-0000-0000-000000000000}"/>
          </ac:spMkLst>
        </pc:spChg>
        <pc:spChg chg="add mod">
          <ac:chgData name="MAMI OKAZAKI" userId="0316980e-dd29-4e38-837d-ceff0ed17bb7" providerId="ADAL" clId="{99D9FB95-CB07-4A73-8F3C-EB03F0108F67}" dt="2022-07-20T05:35:07.263" v="76" actId="207"/>
          <ac:spMkLst>
            <pc:docMk/>
            <pc:sldMk cId="1794508827" sldId="268"/>
            <ac:spMk id="7" creationId="{B129870F-BC01-7C3A-F943-A84A027C3071}"/>
          </ac:spMkLst>
        </pc:spChg>
      </pc:sldChg>
      <pc:sldChg chg="modSp mod ord">
        <pc:chgData name="MAMI OKAZAKI" userId="0316980e-dd29-4e38-837d-ceff0ed17bb7" providerId="ADAL" clId="{99D9FB95-CB07-4A73-8F3C-EB03F0108F67}" dt="2022-07-20T05:35:20.922" v="79" actId="207"/>
        <pc:sldMkLst>
          <pc:docMk/>
          <pc:sldMk cId="1296891956" sldId="269"/>
        </pc:sldMkLst>
        <pc:spChg chg="mod">
          <ac:chgData name="MAMI OKAZAKI" userId="0316980e-dd29-4e38-837d-ceff0ed17bb7" providerId="ADAL" clId="{99D9FB95-CB07-4A73-8F3C-EB03F0108F67}" dt="2022-07-20T05:30:02.556" v="26" actId="20577"/>
          <ac:spMkLst>
            <pc:docMk/>
            <pc:sldMk cId="1296891956" sldId="269"/>
            <ac:spMk id="4" creationId="{385C62ED-A6CD-4807-BADE-B47DC703F576}"/>
          </ac:spMkLst>
        </pc:spChg>
        <pc:spChg chg="mod">
          <ac:chgData name="MAMI OKAZAKI" userId="0316980e-dd29-4e38-837d-ceff0ed17bb7" providerId="ADAL" clId="{99D9FB95-CB07-4A73-8F3C-EB03F0108F67}" dt="2022-07-20T05:35:20.922" v="79" actId="207"/>
          <ac:spMkLst>
            <pc:docMk/>
            <pc:sldMk cId="1296891956" sldId="269"/>
            <ac:spMk id="6" creationId="{B287EC19-DE0A-4548-8A37-414AD2E71692}"/>
          </ac:spMkLst>
        </pc:spChg>
      </pc:sldChg>
      <pc:sldChg chg="modSp mod">
        <pc:chgData name="MAMI OKAZAKI" userId="0316980e-dd29-4e38-837d-ceff0ed17bb7" providerId="ADAL" clId="{99D9FB95-CB07-4A73-8F3C-EB03F0108F67}" dt="2022-07-20T05:35:16.606" v="78" actId="207"/>
        <pc:sldMkLst>
          <pc:docMk/>
          <pc:sldMk cId="4166144911" sldId="270"/>
        </pc:sldMkLst>
        <pc:spChg chg="mod">
          <ac:chgData name="MAMI OKAZAKI" userId="0316980e-dd29-4e38-837d-ceff0ed17bb7" providerId="ADAL" clId="{99D9FB95-CB07-4A73-8F3C-EB03F0108F67}" dt="2022-07-20T05:35:16.606" v="78" actId="207"/>
          <ac:spMkLst>
            <pc:docMk/>
            <pc:sldMk cId="4166144911" sldId="270"/>
            <ac:spMk id="5" creationId="{386C36D9-831F-4C2D-B1FF-26AAD0DB7B3E}"/>
          </ac:spMkLst>
        </pc:spChg>
      </pc:sldChg>
      <pc:sldChg chg="modSp mod">
        <pc:chgData name="MAMI OKAZAKI" userId="0316980e-dd29-4e38-837d-ceff0ed17bb7" providerId="ADAL" clId="{99D9FB95-CB07-4A73-8F3C-EB03F0108F67}" dt="2022-07-20T05:35:12.814" v="77" actId="207"/>
        <pc:sldMkLst>
          <pc:docMk/>
          <pc:sldMk cId="2240688628" sldId="271"/>
        </pc:sldMkLst>
        <pc:spChg chg="mod">
          <ac:chgData name="MAMI OKAZAKI" userId="0316980e-dd29-4e38-837d-ceff0ed17bb7" providerId="ADAL" clId="{99D9FB95-CB07-4A73-8F3C-EB03F0108F67}" dt="2022-07-20T05:35:12.814" v="77" actId="207"/>
          <ac:spMkLst>
            <pc:docMk/>
            <pc:sldMk cId="2240688628" sldId="271"/>
            <ac:spMk id="5" creationId="{D0AA20E3-D66C-4384-8B4C-E65844EA7370}"/>
          </ac:spMkLst>
        </pc:spChg>
      </pc:sldChg>
    </pc:docChg>
  </pc:docChgLst>
  <pc:docChgLst>
    <pc:chgData name="MAMI OKAZAKI" userId="0316980e-dd29-4e38-837d-ceff0ed17bb7" providerId="ADAL" clId="{2FEFD675-8EBD-4BC4-BC13-4A2707E994F0}"/>
    <pc:docChg chg="undo redo custSel addSld delSld modSld">
      <pc:chgData name="MAMI OKAZAKI" userId="0316980e-dd29-4e38-837d-ceff0ed17bb7" providerId="ADAL" clId="{2FEFD675-8EBD-4BC4-BC13-4A2707E994F0}" dt="2021-06-29T04:52:01.660" v="29"/>
      <pc:docMkLst>
        <pc:docMk/>
      </pc:docMkLst>
      <pc:sldChg chg="del">
        <pc:chgData name="MAMI OKAZAKI" userId="0316980e-dd29-4e38-837d-ceff0ed17bb7" providerId="ADAL" clId="{2FEFD675-8EBD-4BC4-BC13-4A2707E994F0}" dt="2021-06-29T04:50:52.416" v="0" actId="47"/>
        <pc:sldMkLst>
          <pc:docMk/>
          <pc:sldMk cId="756974224" sldId="263"/>
        </pc:sldMkLst>
      </pc:sldChg>
      <pc:sldChg chg="add del">
        <pc:chgData name="MAMI OKAZAKI" userId="0316980e-dd29-4e38-837d-ceff0ed17bb7" providerId="ADAL" clId="{2FEFD675-8EBD-4BC4-BC13-4A2707E994F0}" dt="2021-06-29T04:50:54.477" v="3" actId="47"/>
        <pc:sldMkLst>
          <pc:docMk/>
          <pc:sldMk cId="1126898105" sldId="264"/>
        </pc:sldMkLst>
      </pc:sldChg>
      <pc:sldChg chg="modSp mod">
        <pc:chgData name="MAMI OKAZAKI" userId="0316980e-dd29-4e38-837d-ceff0ed17bb7" providerId="ADAL" clId="{2FEFD675-8EBD-4BC4-BC13-4A2707E994F0}" dt="2021-06-29T04:51:27.812" v="10" actId="20577"/>
        <pc:sldMkLst>
          <pc:docMk/>
          <pc:sldMk cId="704549585" sldId="266"/>
        </pc:sldMkLst>
        <pc:spChg chg="mod">
          <ac:chgData name="MAMI OKAZAKI" userId="0316980e-dd29-4e38-837d-ceff0ed17bb7" providerId="ADAL" clId="{2FEFD675-8EBD-4BC4-BC13-4A2707E994F0}" dt="2021-06-29T04:51:27.812" v="10" actId="20577"/>
          <ac:spMkLst>
            <pc:docMk/>
            <pc:sldMk cId="704549585" sldId="266"/>
            <ac:spMk id="2" creationId="{00000000-0000-0000-0000-000000000000}"/>
          </ac:spMkLst>
        </pc:spChg>
      </pc:sldChg>
      <pc:sldChg chg="modSp mod">
        <pc:chgData name="MAMI OKAZAKI" userId="0316980e-dd29-4e38-837d-ceff0ed17bb7" providerId="ADAL" clId="{2FEFD675-8EBD-4BC4-BC13-4A2707E994F0}" dt="2021-06-29T04:52:01.660" v="29"/>
        <pc:sldMkLst>
          <pc:docMk/>
          <pc:sldMk cId="1181736957" sldId="267"/>
        </pc:sldMkLst>
        <pc:spChg chg="mod">
          <ac:chgData name="MAMI OKAZAKI" userId="0316980e-dd29-4e38-837d-ceff0ed17bb7" providerId="ADAL" clId="{2FEFD675-8EBD-4BC4-BC13-4A2707E994F0}" dt="2021-06-29T04:52:01.660" v="29"/>
          <ac:spMkLst>
            <pc:docMk/>
            <pc:sldMk cId="1181736957" sldId="267"/>
            <ac:spMk id="2" creationId="{00000000-0000-0000-0000-000000000000}"/>
          </ac:spMkLst>
        </pc:spChg>
      </pc:sldChg>
      <pc:sldChg chg="del">
        <pc:chgData name="MAMI OKAZAKI" userId="0316980e-dd29-4e38-837d-ceff0ed17bb7" providerId="ADAL" clId="{2FEFD675-8EBD-4BC4-BC13-4A2707E994F0}" dt="2021-06-29T04:50:52.879" v="1" actId="47"/>
        <pc:sldMkLst>
          <pc:docMk/>
          <pc:sldMk cId="726098773" sldId="271"/>
        </pc:sldMkLst>
      </pc:sldChg>
      <pc:sldChg chg="add del">
        <pc:chgData name="MAMI OKAZAKI" userId="0316980e-dd29-4e38-837d-ceff0ed17bb7" providerId="ADAL" clId="{2FEFD675-8EBD-4BC4-BC13-4A2707E994F0}" dt="2021-06-29T04:51:30.348" v="14" actId="47"/>
        <pc:sldMkLst>
          <pc:docMk/>
          <pc:sldMk cId="1746387960" sldId="273"/>
        </pc:sldMkLst>
      </pc:sldChg>
    </pc:docChg>
  </pc:docChgLst>
  <pc:docChgLst>
    <pc:chgData name="MAMI OKAZAKI" userId="0316980e-dd29-4e38-837d-ceff0ed17bb7" providerId="ADAL" clId="{94DD7AB6-102C-4DE7-A612-2BAD4EA2D5CF}"/>
    <pc:docChg chg="undo custSel addSld delSld modSld sldOrd">
      <pc:chgData name="MAMI OKAZAKI" userId="0316980e-dd29-4e38-837d-ceff0ed17bb7" providerId="ADAL" clId="{94DD7AB6-102C-4DE7-A612-2BAD4EA2D5CF}" dt="2021-07-02T08:14:38.524" v="575" actId="20577"/>
      <pc:docMkLst>
        <pc:docMk/>
      </pc:docMkLst>
      <pc:sldChg chg="del">
        <pc:chgData name="MAMI OKAZAKI" userId="0316980e-dd29-4e38-837d-ceff0ed17bb7" providerId="ADAL" clId="{94DD7AB6-102C-4DE7-A612-2BAD4EA2D5CF}" dt="2021-07-02T07:56:45.996" v="35" actId="47"/>
        <pc:sldMkLst>
          <pc:docMk/>
          <pc:sldMk cId="1126898105" sldId="264"/>
        </pc:sldMkLst>
      </pc:sldChg>
      <pc:sldChg chg="modSp del mod">
        <pc:chgData name="MAMI OKAZAKI" userId="0316980e-dd29-4e38-837d-ceff0ed17bb7" providerId="ADAL" clId="{94DD7AB6-102C-4DE7-A612-2BAD4EA2D5CF}" dt="2021-07-02T07:56:52.846" v="37" actId="47"/>
        <pc:sldMkLst>
          <pc:docMk/>
          <pc:sldMk cId="1833126107" sldId="265"/>
        </pc:sldMkLst>
        <pc:spChg chg="mod">
          <ac:chgData name="MAMI OKAZAKI" userId="0316980e-dd29-4e38-837d-ceff0ed17bb7" providerId="ADAL" clId="{94DD7AB6-102C-4DE7-A612-2BAD4EA2D5CF}" dt="2021-07-02T07:54:45.393" v="13" actId="1076"/>
          <ac:spMkLst>
            <pc:docMk/>
            <pc:sldMk cId="1833126107" sldId="265"/>
            <ac:spMk id="2" creationId="{00000000-0000-0000-0000-000000000000}"/>
          </ac:spMkLst>
        </pc:spChg>
      </pc:sldChg>
      <pc:sldChg chg="del">
        <pc:chgData name="MAMI OKAZAKI" userId="0316980e-dd29-4e38-837d-ceff0ed17bb7" providerId="ADAL" clId="{94DD7AB6-102C-4DE7-A612-2BAD4EA2D5CF}" dt="2021-07-02T07:56:55.704" v="38" actId="47"/>
        <pc:sldMkLst>
          <pc:docMk/>
          <pc:sldMk cId="704549585" sldId="266"/>
        </pc:sldMkLst>
      </pc:sldChg>
      <pc:sldChg chg="del ord">
        <pc:chgData name="MAMI OKAZAKI" userId="0316980e-dd29-4e38-837d-ceff0ed17bb7" providerId="ADAL" clId="{94DD7AB6-102C-4DE7-A612-2BAD4EA2D5CF}" dt="2021-07-02T07:56:46.090" v="36" actId="47"/>
        <pc:sldMkLst>
          <pc:docMk/>
          <pc:sldMk cId="1181736957" sldId="267"/>
        </pc:sldMkLst>
      </pc:sldChg>
      <pc:sldChg chg="modSp add mod">
        <pc:chgData name="MAMI OKAZAKI" userId="0316980e-dd29-4e38-837d-ceff0ed17bb7" providerId="ADAL" clId="{94DD7AB6-102C-4DE7-A612-2BAD4EA2D5CF}" dt="2021-07-02T08:14:38.524" v="575" actId="20577"/>
        <pc:sldMkLst>
          <pc:docMk/>
          <pc:sldMk cId="1794508827" sldId="268"/>
        </pc:sldMkLst>
        <pc:spChg chg="mod">
          <ac:chgData name="MAMI OKAZAKI" userId="0316980e-dd29-4e38-837d-ceff0ed17bb7" providerId="ADAL" clId="{94DD7AB6-102C-4DE7-A612-2BAD4EA2D5CF}" dt="2021-07-02T07:53:31.168" v="3" actId="1076"/>
          <ac:spMkLst>
            <pc:docMk/>
            <pc:sldMk cId="1794508827" sldId="268"/>
            <ac:spMk id="2" creationId="{00000000-0000-0000-0000-000000000000}"/>
          </ac:spMkLst>
        </pc:spChg>
        <pc:spChg chg="mod">
          <ac:chgData name="MAMI OKAZAKI" userId="0316980e-dd29-4e38-837d-ceff0ed17bb7" providerId="ADAL" clId="{94DD7AB6-102C-4DE7-A612-2BAD4EA2D5CF}" dt="2021-07-02T08:14:34.785" v="566" actId="20577"/>
          <ac:spMkLst>
            <pc:docMk/>
            <pc:sldMk cId="1794508827" sldId="268"/>
            <ac:spMk id="3" creationId="{00000000-0000-0000-0000-000000000000}"/>
          </ac:spMkLst>
        </pc:spChg>
        <pc:spChg chg="mod">
          <ac:chgData name="MAMI OKAZAKI" userId="0316980e-dd29-4e38-837d-ceff0ed17bb7" providerId="ADAL" clId="{94DD7AB6-102C-4DE7-A612-2BAD4EA2D5CF}" dt="2021-07-02T07:53:43.943" v="4" actId="1076"/>
          <ac:spMkLst>
            <pc:docMk/>
            <pc:sldMk cId="1794508827" sldId="268"/>
            <ac:spMk id="5" creationId="{00000000-0000-0000-0000-000000000000}"/>
          </ac:spMkLst>
        </pc:spChg>
        <pc:spChg chg="mod">
          <ac:chgData name="MAMI OKAZAKI" userId="0316980e-dd29-4e38-837d-ceff0ed17bb7" providerId="ADAL" clId="{94DD7AB6-102C-4DE7-A612-2BAD4EA2D5CF}" dt="2021-07-02T08:14:38.524" v="575" actId="20577"/>
          <ac:spMkLst>
            <pc:docMk/>
            <pc:sldMk cId="1794508827" sldId="268"/>
            <ac:spMk id="6" creationId="{00000000-0000-0000-0000-000000000000}"/>
          </ac:spMkLst>
        </pc:spChg>
      </pc:sldChg>
      <pc:sldChg chg="addSp delSp modSp add mod">
        <pc:chgData name="MAMI OKAZAKI" userId="0316980e-dd29-4e38-837d-ceff0ed17bb7" providerId="ADAL" clId="{94DD7AB6-102C-4DE7-A612-2BAD4EA2D5CF}" dt="2021-07-02T08:14:18.589" v="532" actId="20577"/>
        <pc:sldMkLst>
          <pc:docMk/>
          <pc:sldMk cId="1296891956" sldId="269"/>
        </pc:sldMkLst>
        <pc:spChg chg="del">
          <ac:chgData name="MAMI OKAZAKI" userId="0316980e-dd29-4e38-837d-ceff0ed17bb7" providerId="ADAL" clId="{94DD7AB6-102C-4DE7-A612-2BAD4EA2D5CF}" dt="2021-07-02T07:54:05.996" v="5" actId="478"/>
          <ac:spMkLst>
            <pc:docMk/>
            <pc:sldMk cId="1296891956" sldId="269"/>
            <ac:spMk id="2" creationId="{00000000-0000-0000-0000-000000000000}"/>
          </ac:spMkLst>
        </pc:spChg>
        <pc:spChg chg="del">
          <ac:chgData name="MAMI OKAZAKI" userId="0316980e-dd29-4e38-837d-ceff0ed17bb7" providerId="ADAL" clId="{94DD7AB6-102C-4DE7-A612-2BAD4EA2D5CF}" dt="2021-07-02T07:55:58.680" v="21" actId="478"/>
          <ac:spMkLst>
            <pc:docMk/>
            <pc:sldMk cId="1296891956" sldId="269"/>
            <ac:spMk id="3" creationId="{00000000-0000-0000-0000-000000000000}"/>
          </ac:spMkLst>
        </pc:spChg>
        <pc:spChg chg="add mod">
          <ac:chgData name="MAMI OKAZAKI" userId="0316980e-dd29-4e38-837d-ceff0ed17bb7" providerId="ADAL" clId="{94DD7AB6-102C-4DE7-A612-2BAD4EA2D5CF}" dt="2021-07-02T07:54:37.055" v="11"/>
          <ac:spMkLst>
            <pc:docMk/>
            <pc:sldMk cId="1296891956" sldId="269"/>
            <ac:spMk id="4" creationId="{385C62ED-A6CD-4807-BADE-B47DC703F576}"/>
          </ac:spMkLst>
        </pc:spChg>
        <pc:spChg chg="add del mod">
          <ac:chgData name="MAMI OKAZAKI" userId="0316980e-dd29-4e38-837d-ceff0ed17bb7" providerId="ADAL" clId="{94DD7AB6-102C-4DE7-A612-2BAD4EA2D5CF}" dt="2021-07-02T07:56:23.586" v="29" actId="478"/>
          <ac:spMkLst>
            <pc:docMk/>
            <pc:sldMk cId="1296891956" sldId="269"/>
            <ac:spMk id="5" creationId="{D5777FDB-3E08-4B21-99FF-9BFDEB95EEC3}"/>
          </ac:spMkLst>
        </pc:spChg>
        <pc:spChg chg="add mod">
          <ac:chgData name="MAMI OKAZAKI" userId="0316980e-dd29-4e38-837d-ceff0ed17bb7" providerId="ADAL" clId="{94DD7AB6-102C-4DE7-A612-2BAD4EA2D5CF}" dt="2021-07-02T08:14:18.589" v="532" actId="20577"/>
          <ac:spMkLst>
            <pc:docMk/>
            <pc:sldMk cId="1296891956" sldId="269"/>
            <ac:spMk id="6" creationId="{B287EC19-DE0A-4548-8A37-414AD2E71692}"/>
          </ac:spMkLst>
        </pc:spChg>
      </pc:sldChg>
      <pc:sldChg chg="addSp delSp modSp add mod">
        <pc:chgData name="MAMI OKAZAKI" userId="0316980e-dd29-4e38-837d-ceff0ed17bb7" providerId="ADAL" clId="{94DD7AB6-102C-4DE7-A612-2BAD4EA2D5CF}" dt="2021-07-02T08:14:24.852" v="544" actId="20577"/>
        <pc:sldMkLst>
          <pc:docMk/>
          <pc:sldMk cId="4166144911" sldId="270"/>
        </pc:sldMkLst>
        <pc:spChg chg="del">
          <ac:chgData name="MAMI OKAZAKI" userId="0316980e-dd29-4e38-837d-ceff0ed17bb7" providerId="ADAL" clId="{94DD7AB6-102C-4DE7-A612-2BAD4EA2D5CF}" dt="2021-07-02T07:54:11.090" v="7" actId="478"/>
          <ac:spMkLst>
            <pc:docMk/>
            <pc:sldMk cId="4166144911" sldId="270"/>
            <ac:spMk id="2" creationId="{00000000-0000-0000-0000-000000000000}"/>
          </ac:spMkLst>
        </pc:spChg>
        <pc:spChg chg="del">
          <ac:chgData name="MAMI OKAZAKI" userId="0316980e-dd29-4e38-837d-ceff0ed17bb7" providerId="ADAL" clId="{94DD7AB6-102C-4DE7-A612-2BAD4EA2D5CF}" dt="2021-07-02T07:55:59.704" v="22" actId="478"/>
          <ac:spMkLst>
            <pc:docMk/>
            <pc:sldMk cId="4166144911" sldId="270"/>
            <ac:spMk id="3" creationId="{00000000-0000-0000-0000-000000000000}"/>
          </ac:spMkLst>
        </pc:spChg>
        <pc:spChg chg="add mod">
          <ac:chgData name="MAMI OKAZAKI" userId="0316980e-dd29-4e38-837d-ceff0ed17bb7" providerId="ADAL" clId="{94DD7AB6-102C-4DE7-A612-2BAD4EA2D5CF}" dt="2021-07-02T07:54:50.897" v="14"/>
          <ac:spMkLst>
            <pc:docMk/>
            <pc:sldMk cId="4166144911" sldId="270"/>
            <ac:spMk id="4" creationId="{B5A4A209-F179-4609-85DA-146E4E6A492D}"/>
          </ac:spMkLst>
        </pc:spChg>
        <pc:spChg chg="add mod">
          <ac:chgData name="MAMI OKAZAKI" userId="0316980e-dd29-4e38-837d-ceff0ed17bb7" providerId="ADAL" clId="{94DD7AB6-102C-4DE7-A612-2BAD4EA2D5CF}" dt="2021-07-02T08:14:24.852" v="544" actId="20577"/>
          <ac:spMkLst>
            <pc:docMk/>
            <pc:sldMk cId="4166144911" sldId="270"/>
            <ac:spMk id="5" creationId="{386C36D9-831F-4C2D-B1FF-26AAD0DB7B3E}"/>
          </ac:spMkLst>
        </pc:spChg>
      </pc:sldChg>
      <pc:sldChg chg="addSp delSp modSp add mod">
        <pc:chgData name="MAMI OKAZAKI" userId="0316980e-dd29-4e38-837d-ceff0ed17bb7" providerId="ADAL" clId="{94DD7AB6-102C-4DE7-A612-2BAD4EA2D5CF}" dt="2021-07-02T08:14:29.637" v="554" actId="6549"/>
        <pc:sldMkLst>
          <pc:docMk/>
          <pc:sldMk cId="2240688628" sldId="271"/>
        </pc:sldMkLst>
        <pc:spChg chg="del">
          <ac:chgData name="MAMI OKAZAKI" userId="0316980e-dd29-4e38-837d-ceff0ed17bb7" providerId="ADAL" clId="{94DD7AB6-102C-4DE7-A612-2BAD4EA2D5CF}" dt="2021-07-02T07:54:16.949" v="9" actId="478"/>
          <ac:spMkLst>
            <pc:docMk/>
            <pc:sldMk cId="2240688628" sldId="271"/>
            <ac:spMk id="2" creationId="{00000000-0000-0000-0000-000000000000}"/>
          </ac:spMkLst>
        </pc:spChg>
        <pc:spChg chg="del">
          <ac:chgData name="MAMI OKAZAKI" userId="0316980e-dd29-4e38-837d-ceff0ed17bb7" providerId="ADAL" clId="{94DD7AB6-102C-4DE7-A612-2BAD4EA2D5CF}" dt="2021-07-02T07:56:00.668" v="23" actId="478"/>
          <ac:spMkLst>
            <pc:docMk/>
            <pc:sldMk cId="2240688628" sldId="271"/>
            <ac:spMk id="3" creationId="{00000000-0000-0000-0000-000000000000}"/>
          </ac:spMkLst>
        </pc:spChg>
        <pc:spChg chg="add mod">
          <ac:chgData name="MAMI OKAZAKI" userId="0316980e-dd29-4e38-837d-ceff0ed17bb7" providerId="ADAL" clId="{94DD7AB6-102C-4DE7-A612-2BAD4EA2D5CF}" dt="2021-07-02T08:05:11.758" v="445" actId="20577"/>
          <ac:spMkLst>
            <pc:docMk/>
            <pc:sldMk cId="2240688628" sldId="271"/>
            <ac:spMk id="4" creationId="{1072C92B-F1E3-4163-BC0F-0F84C771736C}"/>
          </ac:spMkLst>
        </pc:spChg>
        <pc:spChg chg="add mod">
          <ac:chgData name="MAMI OKAZAKI" userId="0316980e-dd29-4e38-837d-ceff0ed17bb7" providerId="ADAL" clId="{94DD7AB6-102C-4DE7-A612-2BAD4EA2D5CF}" dt="2021-07-02T08:14:29.637" v="554" actId="6549"/>
          <ac:spMkLst>
            <pc:docMk/>
            <pc:sldMk cId="2240688628" sldId="271"/>
            <ac:spMk id="5" creationId="{D0AA20E3-D66C-4384-8B4C-E65844EA737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E10C8-F8AB-0243-B915-0F4E48D1B820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88EDF-B7F4-464D-8869-0A84A0798F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082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626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1336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496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767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860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81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43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081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816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09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97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542EE-8FFA-2B45-AB8F-A09334A70100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9794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38666" y="282388"/>
            <a:ext cx="1168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●</a:t>
            </a:r>
            <a:r>
              <a:rPr kumimoji="1" lang="ja-JP" altLang="en-US" sz="2000" b="1" dirty="0"/>
              <a:t>あなたが着目した「具体的な問題</a:t>
            </a:r>
            <a:r>
              <a:rPr lang="ja-JP" altLang="en-US" sz="2000" b="1" dirty="0"/>
              <a:t>」</a:t>
            </a:r>
            <a:r>
              <a:rPr kumimoji="1" lang="ja-JP" altLang="en-US" sz="2000" b="1" dirty="0"/>
              <a:t>はなんですか？</a:t>
            </a:r>
            <a:endParaRPr kumimoji="1" lang="en-US" altLang="ja-JP" sz="2000" b="1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129870F-BC01-7C3A-F943-A84A027C3071}"/>
              </a:ext>
            </a:extLst>
          </p:cNvPr>
          <p:cNvSpPr/>
          <p:nvPr/>
        </p:nvSpPr>
        <p:spPr>
          <a:xfrm>
            <a:off x="468155" y="865611"/>
            <a:ext cx="11405597" cy="57260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ここに自由に記述してください。</a:t>
            </a:r>
            <a:endParaRPr kumimoji="1" lang="en-US" altLang="ja-JP" dirty="0"/>
          </a:p>
          <a:p>
            <a:pPr algn="ctr"/>
            <a:r>
              <a:rPr lang="en-US" altLang="ja-JP" dirty="0"/>
              <a:t>※</a:t>
            </a:r>
            <a:r>
              <a:rPr kumimoji="1" lang="ja-JP" altLang="en-US" dirty="0"/>
              <a:t>この枠は削除しても問題ありません</a:t>
            </a:r>
            <a:r>
              <a:rPr lang="ja-JP" altLang="en-US" dirty="0"/>
              <a:t>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4508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5A4A209-F179-4609-85DA-146E4E6A492D}"/>
              </a:ext>
            </a:extLst>
          </p:cNvPr>
          <p:cNvSpPr txBox="1"/>
          <p:nvPr/>
        </p:nvSpPr>
        <p:spPr>
          <a:xfrm>
            <a:off x="338666" y="266368"/>
            <a:ext cx="1168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●</a:t>
            </a:r>
            <a:r>
              <a:rPr kumimoji="1" lang="ja-JP" altLang="en-US" sz="2000" b="1" dirty="0"/>
              <a:t> 「アイデア」はなんですか？</a:t>
            </a:r>
            <a:r>
              <a:rPr lang="ja-JP" altLang="en-US" sz="2000" b="1" dirty="0"/>
              <a:t>どうしてそれが、あなたの着目した問題を解決するのでしょう。</a:t>
            </a:r>
            <a:endParaRPr kumimoji="1" lang="en-US" altLang="ja-JP" sz="2000" b="1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86C36D9-831F-4C2D-B1FF-26AAD0DB7B3E}"/>
              </a:ext>
            </a:extLst>
          </p:cNvPr>
          <p:cNvSpPr/>
          <p:nvPr/>
        </p:nvSpPr>
        <p:spPr>
          <a:xfrm>
            <a:off x="468155" y="865611"/>
            <a:ext cx="11405597" cy="57260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ここに自由に記述してください。</a:t>
            </a:r>
            <a:endParaRPr kumimoji="1" lang="en-US" altLang="ja-JP" dirty="0"/>
          </a:p>
          <a:p>
            <a:pPr algn="ctr"/>
            <a:r>
              <a:rPr lang="en-US" altLang="ja-JP" dirty="0"/>
              <a:t>※</a:t>
            </a:r>
            <a:r>
              <a:rPr kumimoji="1" lang="ja-JP" altLang="en-US" dirty="0"/>
              <a:t>この枠は削除しても問題ありません</a:t>
            </a:r>
            <a:r>
              <a:rPr lang="ja-JP" altLang="en-US" dirty="0"/>
              <a:t>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6144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072C92B-F1E3-4163-BC0F-0F84C771736C}"/>
              </a:ext>
            </a:extLst>
          </p:cNvPr>
          <p:cNvSpPr txBox="1"/>
          <p:nvPr/>
        </p:nvSpPr>
        <p:spPr>
          <a:xfrm>
            <a:off x="338666" y="266368"/>
            <a:ext cx="1168400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●何を実施するか、具体的に</a:t>
            </a:r>
            <a:r>
              <a:rPr kumimoji="1" lang="ja-JP" altLang="en-US" sz="2000" b="1" dirty="0"/>
              <a:t>教えてください。</a:t>
            </a:r>
            <a:endParaRPr kumimoji="1" lang="en-US" altLang="ja-JP" sz="2000" b="1" dirty="0"/>
          </a:p>
          <a:p>
            <a:r>
              <a:rPr kumimoji="1" lang="en-US" altLang="ja-JP" b="1" dirty="0"/>
              <a:t>※</a:t>
            </a:r>
            <a:r>
              <a:rPr lang="ja-JP" altLang="en-US" b="1" dirty="0"/>
              <a:t>コミュニケーション、体験イベント、</a:t>
            </a:r>
            <a:r>
              <a:rPr lang="en-US" altLang="ja-JP" b="1" dirty="0"/>
              <a:t>PR</a:t>
            </a:r>
            <a:r>
              <a:rPr lang="ja-JP" altLang="en-US" b="1" dirty="0"/>
              <a:t>施策、アプリケーションなどエグゼキューションの形は問いません。</a:t>
            </a:r>
            <a:endParaRPr lang="en-US" altLang="ja-JP" b="1" dirty="0"/>
          </a:p>
          <a:p>
            <a:endParaRPr kumimoji="1" lang="en-US" altLang="ja-JP" sz="2000" b="1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0AA20E3-D66C-4384-8B4C-E65844EA7370}"/>
              </a:ext>
            </a:extLst>
          </p:cNvPr>
          <p:cNvSpPr/>
          <p:nvPr/>
        </p:nvSpPr>
        <p:spPr>
          <a:xfrm>
            <a:off x="468155" y="1037690"/>
            <a:ext cx="11405597" cy="555394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ここに自由に記述してください。</a:t>
            </a:r>
            <a:endParaRPr kumimoji="1" lang="en-US" altLang="ja-JP" dirty="0"/>
          </a:p>
          <a:p>
            <a:pPr algn="ctr"/>
            <a:r>
              <a:rPr lang="en-US" altLang="ja-JP" dirty="0"/>
              <a:t>※</a:t>
            </a:r>
            <a:r>
              <a:rPr kumimoji="1" lang="ja-JP" altLang="en-US" dirty="0"/>
              <a:t>この枠は削除しても問題ありません</a:t>
            </a:r>
            <a:r>
              <a:rPr lang="ja-JP" altLang="en-US" dirty="0"/>
              <a:t>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40688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5C62ED-A6CD-4807-BADE-B47DC703F576}"/>
              </a:ext>
            </a:extLst>
          </p:cNvPr>
          <p:cNvSpPr txBox="1"/>
          <p:nvPr/>
        </p:nvSpPr>
        <p:spPr>
          <a:xfrm>
            <a:off x="338666" y="266368"/>
            <a:ext cx="1168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●あなたのアイデアはどうして</a:t>
            </a:r>
            <a:r>
              <a:rPr lang="en-US" altLang="ja-JP" sz="2000" b="1" dirty="0"/>
              <a:t>CBC</a:t>
            </a:r>
            <a:r>
              <a:rPr lang="ja-JP" altLang="en-US" sz="2000" b="1" dirty="0"/>
              <a:t>ラジオで行うべきなのでしょうか？</a:t>
            </a:r>
            <a:endParaRPr kumimoji="1" lang="en-US" altLang="ja-JP" sz="2000" b="1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287EC19-DE0A-4548-8A37-414AD2E71692}"/>
              </a:ext>
            </a:extLst>
          </p:cNvPr>
          <p:cNvSpPr/>
          <p:nvPr/>
        </p:nvSpPr>
        <p:spPr>
          <a:xfrm>
            <a:off x="468155" y="865611"/>
            <a:ext cx="11405597" cy="57260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ここに自由に記述してください。</a:t>
            </a:r>
            <a:endParaRPr kumimoji="1" lang="en-US" altLang="ja-JP" dirty="0"/>
          </a:p>
          <a:p>
            <a:pPr algn="ctr"/>
            <a:r>
              <a:rPr lang="en-US" altLang="ja-JP" dirty="0"/>
              <a:t>※</a:t>
            </a:r>
            <a:r>
              <a:rPr kumimoji="1" lang="ja-JP" altLang="en-US" dirty="0"/>
              <a:t>この枠は削除しても問題ありません</a:t>
            </a:r>
            <a:r>
              <a:rPr lang="ja-JP" altLang="en-US" dirty="0"/>
              <a:t>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6891956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b6f8477-de5a-47b3-8b44-8284ac03fe24" xsi:nil="true"/>
    <lcf76f155ced4ddcb4097134ff3c332f xmlns="051c154c-0d05-4125-af69-042a0bb006ad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4D6049E4F8BA14BB3A5376642D15DE5" ma:contentTypeVersion="14" ma:contentTypeDescription="新しいドキュメントを作成します。" ma:contentTypeScope="" ma:versionID="9b42e9ef2ac5fade2bf27b8f358349b6">
  <xsd:schema xmlns:xsd="http://www.w3.org/2001/XMLSchema" xmlns:xs="http://www.w3.org/2001/XMLSchema" xmlns:p="http://schemas.microsoft.com/office/2006/metadata/properties" xmlns:ns2="051c154c-0d05-4125-af69-042a0bb006ad" xmlns:ns3="4b6f8477-de5a-47b3-8b44-8284ac03fe24" targetNamespace="http://schemas.microsoft.com/office/2006/metadata/properties" ma:root="true" ma:fieldsID="15825771845c1cc94b8faa6e878e27a8" ns2:_="" ns3:_="">
    <xsd:import namespace="051c154c-0d05-4125-af69-042a0bb006ad"/>
    <xsd:import namespace="4b6f8477-de5a-47b3-8b44-8284ac03fe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MediaServiceOCR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c154c-0d05-4125-af69-042a0bb006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15c27a03-58ba-4ea1-b877-c9084c9cf1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6f8477-de5a-47b3-8b44-8284ac03fe2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53f1d44a-2c06-41c9-bbe7-3923c7d13379}" ma:internalName="TaxCatchAll" ma:showField="CatchAllData" ma:web="4b6f8477-de5a-47b3-8b44-8284ac03fe2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AE3622-5BAF-4CF0-89BE-0988EE9E81BD}">
  <ds:schemaRefs>
    <ds:schemaRef ds:uri="http://schemas.microsoft.com/office/2006/metadata/properties"/>
    <ds:schemaRef ds:uri="http://schemas.microsoft.com/office/infopath/2007/PartnerControls"/>
    <ds:schemaRef ds:uri="4b6f8477-de5a-47b3-8b44-8284ac03fe24"/>
    <ds:schemaRef ds:uri="051c154c-0d05-4125-af69-042a0bb006ad"/>
  </ds:schemaRefs>
</ds:datastoreItem>
</file>

<file path=customXml/itemProps2.xml><?xml version="1.0" encoding="utf-8"?>
<ds:datastoreItem xmlns:ds="http://schemas.openxmlformats.org/officeDocument/2006/customXml" ds:itemID="{EA10FB2F-0CBD-4F21-AC13-EF4AEB841F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1c154c-0d05-4125-af69-042a0bb006ad"/>
    <ds:schemaRef ds:uri="4b6f8477-de5a-47b3-8b44-8284ac03fe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112F610-1659-4299-8E5A-767DDEF66C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2058</TotalTime>
  <Words>156</Words>
  <Application>Microsoft Office PowerPoint</Application>
  <PresentationFormat>ワイド画面</PresentationFormat>
  <Paragraphs>13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Yu Gothic</vt:lpstr>
      <vt:lpstr>Yu Gothic Light</vt:lpstr>
      <vt:lpstr>Arial</vt:lpstr>
      <vt:lpstr>ホワイト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HDYHC</dc:creator>
  <cp:lastModifiedBy>MAMI OKAZAKI</cp:lastModifiedBy>
  <cp:revision>65</cp:revision>
  <dcterms:created xsi:type="dcterms:W3CDTF">2020-07-02T02:25:44Z</dcterms:created>
  <dcterms:modified xsi:type="dcterms:W3CDTF">2022-07-20T05:35:23Z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0x0101005076734B3F3A5D4C8C5A4E8E4231F9C1</vt:lpwstr>
  </property>
  <property fmtid="{D5CDD505-2E9C-101B-9397-08002B2CF9AE}" pid="3" name="MediaServiceImageTags">
    <vt:lpwstr/>
  </property>
</Properties>
</file>