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D7AB6-102C-4DE7-A612-2BAD4EA2D5CF}" v="10" dt="2021-07-02T07:59:00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59"/>
  </p:normalViewPr>
  <p:slideViewPr>
    <p:cSldViewPr snapToGrid="0" snapToObjects="1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8666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</a:t>
            </a:r>
            <a:r>
              <a:rPr kumimoji="1" lang="ja-JP" altLang="en-US" sz="2000" b="1" dirty="0"/>
              <a:t>あなたが着目した「日本の</a:t>
            </a:r>
            <a:r>
              <a:rPr kumimoji="1" lang="en-US" altLang="ja-JP" sz="2000" b="1" dirty="0"/>
              <a:t>DX</a:t>
            </a:r>
            <a:r>
              <a:rPr kumimoji="1" lang="ja-JP" altLang="en-US" sz="2000" b="1" dirty="0"/>
              <a:t>の妨げとなっている問題」はなんですか？</a:t>
            </a:r>
            <a:endParaRPr kumimoji="1" lang="en-US" altLang="ja-JP" sz="20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468155" y="865611"/>
            <a:ext cx="11405597" cy="27382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8666" y="3867732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●あなたが生み出す</a:t>
            </a:r>
            <a:r>
              <a:rPr lang="en-US" altLang="ja-JP" sz="2000" b="1" dirty="0"/>
              <a:t>Yahoo! Japan</a:t>
            </a:r>
            <a:r>
              <a:rPr lang="ja-JP" altLang="en-US" sz="2000" b="1" dirty="0"/>
              <a:t>のアクションは、どんな人々をターゲットとしていますか？</a:t>
            </a:r>
            <a:endParaRPr lang="en-US" altLang="ja-JP" sz="20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468155" y="4466975"/>
            <a:ext cx="11405597" cy="21086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/>
              <a:t>※</a:t>
            </a:r>
            <a:r>
              <a:rPr kumimoji="1" lang="ja-JP" altLang="en-US"/>
              <a:t>この</a:t>
            </a:r>
            <a:r>
              <a:rPr kumimoji="1" lang="ja-JP" altLang="en-US" dirty="0"/>
              <a:t>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C62ED-A6CD-4807-BADE-B47DC703F576}"/>
              </a:ext>
            </a:extLst>
          </p:cNvPr>
          <p:cNvSpPr txBox="1"/>
          <p:nvPr/>
        </p:nvSpPr>
        <p:spPr>
          <a:xfrm>
            <a:off x="338666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●あなたのアイデアはどうして</a:t>
            </a:r>
            <a:r>
              <a:rPr lang="en-US" altLang="ja-JP" sz="2000" b="1" dirty="0"/>
              <a:t>Yahoo! JAPAN</a:t>
            </a:r>
            <a:r>
              <a:rPr lang="ja-JP" altLang="en-US" sz="2000" b="1" dirty="0"/>
              <a:t>で行うべきなのでしょうか？</a:t>
            </a:r>
            <a:endParaRPr kumimoji="1" lang="en-US" altLang="ja-JP" sz="20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7EC19-DE0A-4548-8A37-414AD2E71692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A4A209-F179-4609-85DA-146E4E6A492D}"/>
              </a:ext>
            </a:extLst>
          </p:cNvPr>
          <p:cNvSpPr txBox="1"/>
          <p:nvPr/>
        </p:nvSpPr>
        <p:spPr>
          <a:xfrm>
            <a:off x="338666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</a:t>
            </a:r>
            <a:r>
              <a:rPr kumimoji="1" lang="ja-JP" altLang="en-US" sz="2000" b="1" dirty="0"/>
              <a:t> 「アイデア」はなんですか？</a:t>
            </a:r>
            <a:r>
              <a:rPr lang="ja-JP" altLang="en-US" sz="2000" b="1" dirty="0"/>
              <a:t>どうしてそれが、あなたの着目した問題を解決するのでしょう。</a:t>
            </a:r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6C36D9-831F-4C2D-B1FF-26AAD0DB7B3E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14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2C92B-F1E3-4163-BC0F-0F84C771736C}"/>
              </a:ext>
            </a:extLst>
          </p:cNvPr>
          <p:cNvSpPr txBox="1"/>
          <p:nvPr/>
        </p:nvSpPr>
        <p:spPr>
          <a:xfrm>
            <a:off x="338666" y="266368"/>
            <a:ext cx="116840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●何を実施するか、具体的に</a:t>
            </a:r>
            <a:r>
              <a:rPr kumimoji="1" lang="ja-JP" altLang="en-US" sz="2000" b="1" dirty="0"/>
              <a:t>教えてください。</a:t>
            </a:r>
            <a:endParaRPr kumimoji="1" lang="en-US" altLang="ja-JP" sz="2000" b="1" dirty="0"/>
          </a:p>
          <a:p>
            <a:r>
              <a:rPr kumimoji="1" lang="en-US" altLang="ja-JP" b="1" dirty="0"/>
              <a:t>※</a:t>
            </a:r>
            <a:r>
              <a:rPr lang="ja-JP" altLang="en-US" b="1" dirty="0"/>
              <a:t>コミュニケーション、体験イベント、</a:t>
            </a:r>
            <a:r>
              <a:rPr lang="en-US" altLang="ja-JP" b="1" dirty="0"/>
              <a:t>PR</a:t>
            </a:r>
            <a:r>
              <a:rPr lang="ja-JP" altLang="en-US" b="1" dirty="0"/>
              <a:t>施策、アプリケーションなどエグゼキューションの形は問いません。</a:t>
            </a:r>
            <a:endParaRPr lang="en-US" altLang="ja-JP" b="1" dirty="0"/>
          </a:p>
          <a:p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A20E3-D66C-4384-8B4C-E65844EA7370}"/>
              </a:ext>
            </a:extLst>
          </p:cNvPr>
          <p:cNvSpPr/>
          <p:nvPr/>
        </p:nvSpPr>
        <p:spPr>
          <a:xfrm>
            <a:off x="468155" y="1037690"/>
            <a:ext cx="11405597" cy="5553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4068862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76734B3F3A5D4C8C5A4E8E4231F9C1" ma:contentTypeVersion="11" ma:contentTypeDescription="新しいドキュメントを作成します。" ma:contentTypeScope="" ma:versionID="0fc211a2057ee055b943d7edbe5fca63">
  <xsd:schema xmlns:xsd="http://www.w3.org/2001/XMLSchema" xmlns:xs="http://www.w3.org/2001/XMLSchema" xmlns:p="http://schemas.microsoft.com/office/2006/metadata/properties" xmlns:ns2="e34e4859-abc9-4457-87d4-8bcacdba9637" xmlns:ns3="b6577279-75a8-4770-8402-a90d6d0423fd" targetNamespace="http://schemas.microsoft.com/office/2006/metadata/properties" ma:root="true" ma:fieldsID="9f00dc1e3cf2b90ee844aefa4e8e7189" ns2:_="" ns3:_="">
    <xsd:import namespace="e34e4859-abc9-4457-87d4-8bcacdba9637"/>
    <xsd:import namespace="b6577279-75a8-4770-8402-a90d6d042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e4859-abc9-4457-87d4-8bcacdba96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77279-75a8-4770-8402-a90d6d0423f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12F610-1659-4299-8E5A-767DDEF66C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CD4ABA-0A46-4E74-B6AD-470BB9ED5B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e4859-abc9-4457-87d4-8bcacdba9637"/>
    <ds:schemaRef ds:uri="b6577279-75a8-4770-8402-a90d6d042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AE3622-5BAF-4CF0-89BE-0988EE9E81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201</Words>
  <Application>Microsoft Office PowerPoint</Application>
  <PresentationFormat>ワイド画面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HDYHC</dc:creator>
  <cp:lastModifiedBy>MIHO HIRAKAWA</cp:lastModifiedBy>
  <cp:revision>66</cp:revision>
  <dcterms:created xsi:type="dcterms:W3CDTF">2020-07-02T02:25:44Z</dcterms:created>
  <dcterms:modified xsi:type="dcterms:W3CDTF">2021-07-14T08:52:52Z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0x0101005076734B3F3A5D4C8C5A4E8E4231F9C1</vt:lpwstr>
  </property>
</Properties>
</file>