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4" r:id="rId2"/>
    <p:sldId id="265" r:id="rId3"/>
    <p:sldId id="266" r:id="rId4"/>
    <p:sldId id="26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9"/>
    <p:restoredTop sz="94705"/>
  </p:normalViewPr>
  <p:slideViewPr>
    <p:cSldViewPr snapToGrid="0" snapToObjects="1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E10C8-F8AB-0243-B915-0F4E48D1B82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88EDF-B7F4-464D-8869-0A84A0798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082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626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33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49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76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86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81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4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8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81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0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42EE-8FFA-2B45-AB8F-A09334A7010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9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542EE-8FFA-2B45-AB8F-A09334A70100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9265-21FB-2F4C-98F0-911E1C13F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79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44486" y="255333"/>
            <a:ext cx="116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●</a:t>
            </a:r>
            <a:r>
              <a:rPr kumimoji="1" lang="ja-JP" altLang="en-US" sz="2000" b="1" dirty="0"/>
              <a:t>あなたが着目した「具体的な問題」はなんですか？</a:t>
            </a:r>
            <a:endParaRPr kumimoji="1" lang="en-US" altLang="ja-JP" sz="20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7999" y="630518"/>
            <a:ext cx="1168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+mn-ea"/>
              </a:rPr>
              <a:t>（</a:t>
            </a:r>
            <a:r>
              <a:rPr lang="ja-JP" altLang="en-US" sz="1400" dirty="0">
                <a:latin typeface="+mn-ea"/>
              </a:rPr>
              <a:t>人種、性別、性指向、年齢、障害の有無、経済格差、職業、病歴など、さまざまな要素の障壁が、さまざまな場、さまざまなモーメントで   起こっています。どこに着目しましたか？）</a:t>
            </a:r>
            <a:endParaRPr kumimoji="1" lang="en-US" altLang="ja-JP" sz="1400" b="1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BD80334-EFE0-4700-9377-3AE05C1F700F}"/>
              </a:ext>
            </a:extLst>
          </p:cNvPr>
          <p:cNvSpPr/>
          <p:nvPr/>
        </p:nvSpPr>
        <p:spPr>
          <a:xfrm>
            <a:off x="647272" y="1263721"/>
            <a:ext cx="10837334" cy="52295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ここに自由にご記入ください。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12689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5924" y="260752"/>
            <a:ext cx="8111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●</a:t>
            </a:r>
            <a:r>
              <a:rPr kumimoji="1" lang="ja-JP" altLang="en-US" sz="2000" b="1" dirty="0"/>
              <a:t>「アイデア」はなんですか？</a:t>
            </a:r>
            <a:endParaRPr kumimoji="1" lang="en-US" altLang="ja-JP" sz="2000" b="1" dirty="0"/>
          </a:p>
          <a:p>
            <a:r>
              <a:rPr lang="ja-JP" altLang="en-US" sz="2000" b="1" dirty="0"/>
              <a:t>     どうしてそれがあなたの着目した問題を解決するのでしょう。</a:t>
            </a:r>
            <a:endParaRPr lang="en-US" altLang="ja-JP" sz="2000" b="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06B5BBE-C95C-4CBF-83D0-C95DF07D8853}"/>
              </a:ext>
            </a:extLst>
          </p:cNvPr>
          <p:cNvSpPr/>
          <p:nvPr/>
        </p:nvSpPr>
        <p:spPr>
          <a:xfrm>
            <a:off x="647272" y="1263721"/>
            <a:ext cx="10837334" cy="52295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ここに自由にご記入ください。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833126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46198" y="251001"/>
            <a:ext cx="8111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●</a:t>
            </a:r>
            <a:r>
              <a:rPr kumimoji="1" lang="ja-JP" altLang="en-US" sz="2000" b="1" dirty="0"/>
              <a:t>実施プランを教えてください。</a:t>
            </a:r>
            <a:endParaRPr lang="en-US" altLang="ja-JP" sz="2000" b="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4A475A6-185C-490F-9FAA-D48264DB59BB}"/>
              </a:ext>
            </a:extLst>
          </p:cNvPr>
          <p:cNvSpPr/>
          <p:nvPr/>
        </p:nvSpPr>
        <p:spPr>
          <a:xfrm>
            <a:off x="647272" y="1263721"/>
            <a:ext cx="10837334" cy="52295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ここに自由にご記入ください。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70454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5925" y="251002"/>
            <a:ext cx="113327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●あなたのアイデアはどうして渋谷区で行うべきなのでしょうか？</a:t>
            </a:r>
            <a:endParaRPr lang="en-US" altLang="ja-JP" sz="2000" b="1" dirty="0"/>
          </a:p>
          <a:p>
            <a:r>
              <a:rPr lang="ja-JP" altLang="en-US" sz="2000" b="1" dirty="0"/>
              <a:t>    渋谷らしさのアピールができますか？渋谷が持つ、有形、無形のアセットを活用しますか？</a:t>
            </a:r>
            <a:endParaRPr lang="en-US" altLang="ja-JP" sz="2400" b="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D1AC0A-E00C-45C8-A5DE-2765DC9D2DED}"/>
              </a:ext>
            </a:extLst>
          </p:cNvPr>
          <p:cNvSpPr/>
          <p:nvPr/>
        </p:nvSpPr>
        <p:spPr>
          <a:xfrm>
            <a:off x="647272" y="1263721"/>
            <a:ext cx="10837334" cy="52295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ここに自由にご記入ください。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78541232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1690</TotalTime>
  <Words>159</Words>
  <Application>Microsoft Office PowerPoint</Application>
  <PresentationFormat>ワイド画面</PresentationFormat>
  <Paragraphs>11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Yu Gothic</vt:lpstr>
      <vt:lpstr>Yu Gothic Light</vt:lpstr>
      <vt:lpstr>Arial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HDYHC</dc:creator>
  <cp:lastModifiedBy>MAMI OKAZAKI</cp:lastModifiedBy>
  <cp:revision>52</cp:revision>
  <dcterms:created xsi:type="dcterms:W3CDTF">2020-07-02T02:25:44Z</dcterms:created>
  <dcterms:modified xsi:type="dcterms:W3CDTF">2020-08-03T07:59:36Z</dcterms:modified>
</cp:coreProperties>
</file>